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7"/>
  </p:notesMasterIdLst>
  <p:sldIdLst>
    <p:sldId id="256" r:id="rId2"/>
    <p:sldId id="257" r:id="rId3"/>
    <p:sldId id="264" r:id="rId4"/>
    <p:sldId id="261" r:id="rId5"/>
    <p:sldId id="265" r:id="rId6"/>
  </p:sldIdLst>
  <p:sldSz cx="9144000" cy="5143500" type="screen16x9"/>
  <p:notesSz cx="6858000" cy="9144000"/>
  <p:embeddedFontLst>
    <p:embeddedFont>
      <p:font typeface="Fredoka One" panose="02020500000000000000" charset="0"/>
      <p:regular r:id="rId8"/>
    </p:embeddedFont>
    <p:embeddedFont>
      <p:font typeface="Nunito" panose="02020500000000000000" charset="0"/>
      <p:regular r:id="rId9"/>
      <p:bold r:id="rId10"/>
      <p:italic r:id="rId11"/>
      <p:boldItalic r:id="rId12"/>
    </p:embeddedFont>
    <p:embeddedFont>
      <p:font typeface="微軟正黑體" panose="020B0604030504040204" pitchFamily="34" charset="-120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B74061-B4F1-4ADB-8458-93E29B311FF1}">
  <a:tblStyle styleId="{71B74061-B4F1-4ADB-8458-93E29B311F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54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af5f55f8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4" name="Google Shape;1174;gaf5f55f8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af5f55f87b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af5f55f87b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afead7cb4c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afead7cb4c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300005">
            <a:off x="-63811" y="3129207"/>
            <a:ext cx="6249772" cy="1854040"/>
          </a:xfrm>
          <a:custGeom>
            <a:avLst/>
            <a:gdLst/>
            <a:ahLst/>
            <a:cxnLst/>
            <a:rect l="l" t="t" r="r" b="b"/>
            <a:pathLst>
              <a:path w="43120" h="14300" fill="none" extrusionOk="0">
                <a:moveTo>
                  <a:pt x="1" y="14299"/>
                </a:moveTo>
                <a:cubicBezTo>
                  <a:pt x="3156" y="10585"/>
                  <a:pt x="7174" y="7402"/>
                  <a:pt x="11911" y="6270"/>
                </a:cubicBezTo>
                <a:cubicBezTo>
                  <a:pt x="17103" y="5034"/>
                  <a:pt x="22523" y="6373"/>
                  <a:pt x="27694" y="7740"/>
                </a:cubicBezTo>
                <a:cubicBezTo>
                  <a:pt x="29614" y="8244"/>
                  <a:pt x="31568" y="8755"/>
                  <a:pt x="33550" y="8617"/>
                </a:cubicBezTo>
                <a:cubicBezTo>
                  <a:pt x="37727" y="8320"/>
                  <a:pt x="41814" y="3984"/>
                  <a:pt x="43119" y="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300005">
            <a:off x="-28026" y="3188933"/>
            <a:ext cx="6469790" cy="1983823"/>
          </a:xfrm>
          <a:custGeom>
            <a:avLst/>
            <a:gdLst/>
            <a:ahLst/>
            <a:cxnLst/>
            <a:rect l="l" t="t" r="r" b="b"/>
            <a:pathLst>
              <a:path w="44638" h="15301" fill="none" extrusionOk="0">
                <a:moveTo>
                  <a:pt x="0" y="15301"/>
                </a:moveTo>
                <a:cubicBezTo>
                  <a:pt x="3183" y="11614"/>
                  <a:pt x="7222" y="8451"/>
                  <a:pt x="11959" y="7360"/>
                </a:cubicBezTo>
                <a:cubicBezTo>
                  <a:pt x="17165" y="6152"/>
                  <a:pt x="22578" y="7540"/>
                  <a:pt x="27736" y="8935"/>
                </a:cubicBezTo>
                <a:cubicBezTo>
                  <a:pt x="29648" y="9453"/>
                  <a:pt x="31602" y="9977"/>
                  <a:pt x="33584" y="9853"/>
                </a:cubicBezTo>
                <a:cubicBezTo>
                  <a:pt x="37768" y="9584"/>
                  <a:pt x="42546" y="6187"/>
                  <a:pt x="44638" y="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300005">
            <a:off x="7614" y="3248659"/>
            <a:ext cx="6690097" cy="2113606"/>
          </a:xfrm>
          <a:custGeom>
            <a:avLst/>
            <a:gdLst/>
            <a:ahLst/>
            <a:cxnLst/>
            <a:rect l="l" t="t" r="r" b="b"/>
            <a:pathLst>
              <a:path w="46158" h="16302" fill="none" extrusionOk="0">
                <a:moveTo>
                  <a:pt x="1" y="16302"/>
                </a:moveTo>
                <a:cubicBezTo>
                  <a:pt x="3204" y="12636"/>
                  <a:pt x="7264" y="9508"/>
                  <a:pt x="12015" y="8445"/>
                </a:cubicBezTo>
                <a:cubicBezTo>
                  <a:pt x="17227" y="7278"/>
                  <a:pt x="22627" y="8707"/>
                  <a:pt x="27771" y="10129"/>
                </a:cubicBezTo>
                <a:cubicBezTo>
                  <a:pt x="29683" y="10661"/>
                  <a:pt x="31637" y="11206"/>
                  <a:pt x="33619" y="11089"/>
                </a:cubicBezTo>
                <a:cubicBezTo>
                  <a:pt x="37803" y="10854"/>
                  <a:pt x="43271" y="8396"/>
                  <a:pt x="46157" y="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300005">
            <a:off x="42348" y="3309208"/>
            <a:ext cx="6910259" cy="2242481"/>
          </a:xfrm>
          <a:custGeom>
            <a:avLst/>
            <a:gdLst/>
            <a:ahLst/>
            <a:cxnLst/>
            <a:rect l="l" t="t" r="r" b="b"/>
            <a:pathLst>
              <a:path w="47677" h="17296" fill="none" extrusionOk="0">
                <a:moveTo>
                  <a:pt x="0" y="17296"/>
                </a:moveTo>
                <a:cubicBezTo>
                  <a:pt x="3232" y="13657"/>
                  <a:pt x="7319" y="10550"/>
                  <a:pt x="12076" y="9528"/>
                </a:cubicBezTo>
                <a:cubicBezTo>
                  <a:pt x="17296" y="8396"/>
                  <a:pt x="22689" y="9853"/>
                  <a:pt x="27826" y="11324"/>
                </a:cubicBezTo>
                <a:cubicBezTo>
                  <a:pt x="29731" y="11869"/>
                  <a:pt x="31678" y="12421"/>
                  <a:pt x="33660" y="12325"/>
                </a:cubicBezTo>
                <a:cubicBezTo>
                  <a:pt x="37844" y="12118"/>
                  <a:pt x="44010" y="10599"/>
                  <a:pt x="47676" y="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300005">
            <a:off x="78167" y="3368028"/>
            <a:ext cx="7130277" cy="2373301"/>
          </a:xfrm>
          <a:custGeom>
            <a:avLst/>
            <a:gdLst/>
            <a:ahLst/>
            <a:cxnLst/>
            <a:rect l="l" t="t" r="r" b="b"/>
            <a:pathLst>
              <a:path w="49195" h="18305" fill="none" extrusionOk="0">
                <a:moveTo>
                  <a:pt x="0" y="18304"/>
                </a:moveTo>
                <a:cubicBezTo>
                  <a:pt x="3259" y="14686"/>
                  <a:pt x="7360" y="11614"/>
                  <a:pt x="12124" y="10613"/>
                </a:cubicBezTo>
                <a:cubicBezTo>
                  <a:pt x="17358" y="9522"/>
                  <a:pt x="22743" y="11020"/>
                  <a:pt x="27860" y="12525"/>
                </a:cubicBezTo>
                <a:cubicBezTo>
                  <a:pt x="29758" y="13084"/>
                  <a:pt x="31712" y="13644"/>
                  <a:pt x="33694" y="13568"/>
                </a:cubicBezTo>
                <a:cubicBezTo>
                  <a:pt x="37878" y="13381"/>
                  <a:pt x="44741" y="12808"/>
                  <a:pt x="49195" y="0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0000" y="844300"/>
            <a:ext cx="4986000" cy="225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Fredoka One"/>
              <a:buNone/>
              <a:defRPr sz="5000"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Fredoka One"/>
              <a:buNone/>
              <a:defRPr sz="52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Fredoka One"/>
              <a:buNone/>
              <a:defRPr sz="52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Fredoka One"/>
              <a:buNone/>
              <a:defRPr sz="52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Fredoka One"/>
              <a:buNone/>
              <a:defRPr sz="52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Fredoka One"/>
              <a:buNone/>
              <a:defRPr sz="52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Fredoka One"/>
              <a:buNone/>
              <a:defRPr sz="52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Fredoka One"/>
              <a:buNone/>
              <a:defRPr sz="52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Fredoka One"/>
              <a:buNone/>
              <a:defRPr sz="52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0000" y="3102100"/>
            <a:ext cx="4706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unito"/>
              <a:buNone/>
              <a:defRPr sz="17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6" name="Google Shape;16;p2"/>
          <p:cNvSpPr/>
          <p:nvPr/>
        </p:nvSpPr>
        <p:spPr>
          <a:xfrm rot="607108">
            <a:off x="5483389" y="-1388312"/>
            <a:ext cx="4417782" cy="7920132"/>
          </a:xfrm>
          <a:custGeom>
            <a:avLst/>
            <a:gdLst/>
            <a:ahLst/>
            <a:cxnLst/>
            <a:rect l="l" t="t" r="r" b="b"/>
            <a:pathLst>
              <a:path w="217862" h="267141" extrusionOk="0">
                <a:moveTo>
                  <a:pt x="113937" y="16416"/>
                </a:moveTo>
                <a:cubicBezTo>
                  <a:pt x="89236" y="29688"/>
                  <a:pt x="58502" y="77440"/>
                  <a:pt x="51834" y="102903"/>
                </a:cubicBezTo>
                <a:cubicBezTo>
                  <a:pt x="45167" y="128367"/>
                  <a:pt x="81997" y="146020"/>
                  <a:pt x="73932" y="169197"/>
                </a:cubicBezTo>
                <a:cubicBezTo>
                  <a:pt x="65868" y="192375"/>
                  <a:pt x="-17444" y="228506"/>
                  <a:pt x="3447" y="241968"/>
                </a:cubicBezTo>
                <a:cubicBezTo>
                  <a:pt x="24339" y="255430"/>
                  <a:pt x="166515" y="286418"/>
                  <a:pt x="199281" y="249969"/>
                </a:cubicBezTo>
                <a:cubicBezTo>
                  <a:pt x="232047" y="213520"/>
                  <a:pt x="214267" y="62200"/>
                  <a:pt x="200043" y="23274"/>
                </a:cubicBezTo>
                <a:cubicBezTo>
                  <a:pt x="185819" y="-15651"/>
                  <a:pt x="138639" y="3145"/>
                  <a:pt x="113937" y="1641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7" name="Google Shape;17;p2"/>
          <p:cNvSpPr/>
          <p:nvPr/>
        </p:nvSpPr>
        <p:spPr>
          <a:xfrm>
            <a:off x="6273997" y="1014844"/>
            <a:ext cx="44929" cy="34804"/>
          </a:xfrm>
          <a:custGeom>
            <a:avLst/>
            <a:gdLst/>
            <a:ahLst/>
            <a:cxnLst/>
            <a:rect l="l" t="t" r="r" b="b"/>
            <a:pathLst>
              <a:path w="670" h="519" extrusionOk="0">
                <a:moveTo>
                  <a:pt x="331" y="1"/>
                </a:moveTo>
                <a:cubicBezTo>
                  <a:pt x="0" y="1"/>
                  <a:pt x="0" y="518"/>
                  <a:pt x="331" y="518"/>
                </a:cubicBezTo>
                <a:cubicBezTo>
                  <a:pt x="670" y="518"/>
                  <a:pt x="670" y="1"/>
                  <a:pt x="3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419725" y="2458027"/>
            <a:ext cx="44526" cy="34804"/>
          </a:xfrm>
          <a:custGeom>
            <a:avLst/>
            <a:gdLst/>
            <a:ahLst/>
            <a:cxnLst/>
            <a:rect l="l" t="t" r="r" b="b"/>
            <a:pathLst>
              <a:path w="664" h="519" extrusionOk="0">
                <a:moveTo>
                  <a:pt x="332" y="1"/>
                </a:moveTo>
                <a:cubicBezTo>
                  <a:pt x="0" y="1"/>
                  <a:pt x="0" y="519"/>
                  <a:pt x="332" y="519"/>
                </a:cubicBezTo>
                <a:cubicBezTo>
                  <a:pt x="663" y="519"/>
                  <a:pt x="663" y="1"/>
                  <a:pt x="3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359760" y="2504365"/>
            <a:ext cx="44459" cy="34804"/>
          </a:xfrm>
          <a:custGeom>
            <a:avLst/>
            <a:gdLst/>
            <a:ahLst/>
            <a:cxnLst/>
            <a:rect l="l" t="t" r="r" b="b"/>
            <a:pathLst>
              <a:path w="663" h="519" extrusionOk="0">
                <a:moveTo>
                  <a:pt x="332" y="0"/>
                </a:moveTo>
                <a:cubicBezTo>
                  <a:pt x="0" y="0"/>
                  <a:pt x="0" y="518"/>
                  <a:pt x="332" y="518"/>
                </a:cubicBezTo>
                <a:cubicBezTo>
                  <a:pt x="663" y="518"/>
                  <a:pt x="663" y="0"/>
                  <a:pt x="332" y="0"/>
                </a:cubicBezTo>
                <a:close/>
              </a:path>
            </a:pathLst>
          </a:custGeom>
          <a:solidFill>
            <a:srgbClr val="DE4E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626046" y="901916"/>
            <a:ext cx="60754" cy="52374"/>
          </a:xfrm>
          <a:custGeom>
            <a:avLst/>
            <a:gdLst/>
            <a:ahLst/>
            <a:cxnLst/>
            <a:rect l="l" t="t" r="r" b="b"/>
            <a:pathLst>
              <a:path w="906" h="781" extrusionOk="0">
                <a:moveTo>
                  <a:pt x="392" y="0"/>
                </a:moveTo>
                <a:cubicBezTo>
                  <a:pt x="193" y="0"/>
                  <a:pt x="1" y="156"/>
                  <a:pt x="1" y="393"/>
                </a:cubicBezTo>
                <a:cubicBezTo>
                  <a:pt x="1" y="601"/>
                  <a:pt x="174" y="773"/>
                  <a:pt x="388" y="780"/>
                </a:cubicBezTo>
                <a:cubicBezTo>
                  <a:pt x="733" y="780"/>
                  <a:pt x="905" y="359"/>
                  <a:pt x="664" y="117"/>
                </a:cubicBezTo>
                <a:cubicBezTo>
                  <a:pt x="585" y="36"/>
                  <a:pt x="487" y="0"/>
                  <a:pt x="39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5938297" y="708450"/>
            <a:ext cx="81073" cy="69877"/>
          </a:xfrm>
          <a:custGeom>
            <a:avLst/>
            <a:gdLst/>
            <a:ahLst/>
            <a:cxnLst/>
            <a:rect l="l" t="t" r="r" b="b"/>
            <a:pathLst>
              <a:path w="1209" h="1042" extrusionOk="0">
                <a:moveTo>
                  <a:pt x="526" y="0"/>
                </a:moveTo>
                <a:cubicBezTo>
                  <a:pt x="258" y="0"/>
                  <a:pt x="0" y="209"/>
                  <a:pt x="0" y="524"/>
                </a:cubicBezTo>
                <a:cubicBezTo>
                  <a:pt x="7" y="807"/>
                  <a:pt x="235" y="1034"/>
                  <a:pt x="518" y="1041"/>
                </a:cubicBezTo>
                <a:cubicBezTo>
                  <a:pt x="981" y="1041"/>
                  <a:pt x="1209" y="482"/>
                  <a:pt x="884" y="151"/>
                </a:cubicBezTo>
                <a:cubicBezTo>
                  <a:pt x="780" y="47"/>
                  <a:pt x="652" y="0"/>
                  <a:pt x="5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69861" y="2602271"/>
            <a:ext cx="81609" cy="69742"/>
          </a:xfrm>
          <a:custGeom>
            <a:avLst/>
            <a:gdLst/>
            <a:ahLst/>
            <a:cxnLst/>
            <a:rect l="l" t="t" r="r" b="b"/>
            <a:pathLst>
              <a:path w="1217" h="1040" extrusionOk="0">
                <a:moveTo>
                  <a:pt x="522" y="1"/>
                </a:moveTo>
                <a:cubicBezTo>
                  <a:pt x="256" y="1"/>
                  <a:pt x="1" y="209"/>
                  <a:pt x="1" y="522"/>
                </a:cubicBezTo>
                <a:cubicBezTo>
                  <a:pt x="8" y="805"/>
                  <a:pt x="236" y="1033"/>
                  <a:pt x="519" y="1040"/>
                </a:cubicBezTo>
                <a:cubicBezTo>
                  <a:pt x="981" y="1040"/>
                  <a:pt x="1216" y="480"/>
                  <a:pt x="885" y="156"/>
                </a:cubicBezTo>
                <a:cubicBezTo>
                  <a:pt x="780" y="49"/>
                  <a:pt x="650" y="1"/>
                  <a:pt x="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2"/>
          <p:cNvGrpSpPr/>
          <p:nvPr/>
        </p:nvGrpSpPr>
        <p:grpSpPr>
          <a:xfrm>
            <a:off x="4657725" y="2689650"/>
            <a:ext cx="3267075" cy="2012651"/>
            <a:chOff x="4505325" y="2537250"/>
            <a:chExt cx="3267075" cy="2012651"/>
          </a:xfrm>
        </p:grpSpPr>
        <p:sp>
          <p:nvSpPr>
            <p:cNvPr id="24" name="Google Shape;24;p2"/>
            <p:cNvSpPr/>
            <p:nvPr/>
          </p:nvSpPr>
          <p:spPr>
            <a:xfrm>
              <a:off x="5359597" y="2843644"/>
              <a:ext cx="44929" cy="34804"/>
            </a:xfrm>
            <a:custGeom>
              <a:avLst/>
              <a:gdLst/>
              <a:ahLst/>
              <a:cxnLst/>
              <a:rect l="l" t="t" r="r" b="b"/>
              <a:pathLst>
                <a:path w="670" h="519" extrusionOk="0">
                  <a:moveTo>
                    <a:pt x="331" y="1"/>
                  </a:moveTo>
                  <a:cubicBezTo>
                    <a:pt x="0" y="1"/>
                    <a:pt x="0" y="518"/>
                    <a:pt x="331" y="518"/>
                  </a:cubicBezTo>
                  <a:cubicBezTo>
                    <a:pt x="670" y="518"/>
                    <a:pt x="670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505325" y="4286827"/>
              <a:ext cx="44526" cy="34804"/>
            </a:xfrm>
            <a:custGeom>
              <a:avLst/>
              <a:gdLst/>
              <a:ahLst/>
              <a:cxnLst/>
              <a:rect l="l" t="t" r="r" b="b"/>
              <a:pathLst>
                <a:path w="664" h="519" extrusionOk="0">
                  <a:moveTo>
                    <a:pt x="332" y="1"/>
                  </a:moveTo>
                  <a:cubicBezTo>
                    <a:pt x="0" y="1"/>
                    <a:pt x="0" y="519"/>
                    <a:pt x="332" y="519"/>
                  </a:cubicBezTo>
                  <a:cubicBezTo>
                    <a:pt x="663" y="519"/>
                    <a:pt x="663" y="1"/>
                    <a:pt x="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445360" y="4333165"/>
              <a:ext cx="44459" cy="34804"/>
            </a:xfrm>
            <a:custGeom>
              <a:avLst/>
              <a:gdLst/>
              <a:ahLst/>
              <a:cxnLst/>
              <a:rect l="l" t="t" r="r" b="b"/>
              <a:pathLst>
                <a:path w="663" h="519" extrusionOk="0">
                  <a:moveTo>
                    <a:pt x="332" y="0"/>
                  </a:moveTo>
                  <a:cubicBezTo>
                    <a:pt x="0" y="0"/>
                    <a:pt x="0" y="518"/>
                    <a:pt x="332" y="518"/>
                  </a:cubicBezTo>
                  <a:cubicBezTo>
                    <a:pt x="663" y="518"/>
                    <a:pt x="663" y="0"/>
                    <a:pt x="332" y="0"/>
                  </a:cubicBezTo>
                  <a:close/>
                </a:path>
              </a:pathLst>
            </a:custGeom>
            <a:solidFill>
              <a:srgbClr val="DE4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711646" y="2730716"/>
              <a:ext cx="60754" cy="52374"/>
            </a:xfrm>
            <a:custGeom>
              <a:avLst/>
              <a:gdLst/>
              <a:ahLst/>
              <a:cxnLst/>
              <a:rect l="l" t="t" r="r" b="b"/>
              <a:pathLst>
                <a:path w="906" h="781" extrusionOk="0">
                  <a:moveTo>
                    <a:pt x="392" y="0"/>
                  </a:moveTo>
                  <a:cubicBezTo>
                    <a:pt x="193" y="0"/>
                    <a:pt x="1" y="156"/>
                    <a:pt x="1" y="393"/>
                  </a:cubicBezTo>
                  <a:cubicBezTo>
                    <a:pt x="1" y="601"/>
                    <a:pt x="174" y="773"/>
                    <a:pt x="388" y="780"/>
                  </a:cubicBezTo>
                  <a:cubicBezTo>
                    <a:pt x="733" y="780"/>
                    <a:pt x="905" y="359"/>
                    <a:pt x="664" y="117"/>
                  </a:cubicBezTo>
                  <a:cubicBezTo>
                    <a:pt x="585" y="36"/>
                    <a:pt x="487" y="0"/>
                    <a:pt x="3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263702" y="3423640"/>
              <a:ext cx="61223" cy="52106"/>
            </a:xfrm>
            <a:custGeom>
              <a:avLst/>
              <a:gdLst/>
              <a:ahLst/>
              <a:cxnLst/>
              <a:rect l="l" t="t" r="r" b="b"/>
              <a:pathLst>
                <a:path w="913" h="777" extrusionOk="0">
                  <a:moveTo>
                    <a:pt x="395" y="1"/>
                  </a:moveTo>
                  <a:cubicBezTo>
                    <a:pt x="195" y="1"/>
                    <a:pt x="1" y="155"/>
                    <a:pt x="1" y="390"/>
                  </a:cubicBezTo>
                  <a:cubicBezTo>
                    <a:pt x="8" y="604"/>
                    <a:pt x="180" y="776"/>
                    <a:pt x="394" y="776"/>
                  </a:cubicBezTo>
                  <a:cubicBezTo>
                    <a:pt x="740" y="776"/>
                    <a:pt x="912" y="362"/>
                    <a:pt x="664" y="113"/>
                  </a:cubicBezTo>
                  <a:cubicBezTo>
                    <a:pt x="586" y="36"/>
                    <a:pt x="489" y="1"/>
                    <a:pt x="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344308" y="4497527"/>
              <a:ext cx="61156" cy="52374"/>
            </a:xfrm>
            <a:custGeom>
              <a:avLst/>
              <a:gdLst/>
              <a:ahLst/>
              <a:cxnLst/>
              <a:rect l="l" t="t" r="r" b="b"/>
              <a:pathLst>
                <a:path w="912" h="781" extrusionOk="0">
                  <a:moveTo>
                    <a:pt x="390" y="0"/>
                  </a:moveTo>
                  <a:cubicBezTo>
                    <a:pt x="191" y="0"/>
                    <a:pt x="0" y="155"/>
                    <a:pt x="0" y="387"/>
                  </a:cubicBezTo>
                  <a:cubicBezTo>
                    <a:pt x="7" y="601"/>
                    <a:pt x="180" y="774"/>
                    <a:pt x="394" y="781"/>
                  </a:cubicBezTo>
                  <a:cubicBezTo>
                    <a:pt x="739" y="781"/>
                    <a:pt x="912" y="359"/>
                    <a:pt x="663" y="118"/>
                  </a:cubicBezTo>
                  <a:cubicBezTo>
                    <a:pt x="584" y="37"/>
                    <a:pt x="486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023897" y="2537250"/>
              <a:ext cx="81073" cy="69877"/>
            </a:xfrm>
            <a:custGeom>
              <a:avLst/>
              <a:gdLst/>
              <a:ahLst/>
              <a:cxnLst/>
              <a:rect l="l" t="t" r="r" b="b"/>
              <a:pathLst>
                <a:path w="1209" h="1042" extrusionOk="0">
                  <a:moveTo>
                    <a:pt x="526" y="0"/>
                  </a:moveTo>
                  <a:cubicBezTo>
                    <a:pt x="258" y="0"/>
                    <a:pt x="0" y="209"/>
                    <a:pt x="0" y="524"/>
                  </a:cubicBezTo>
                  <a:cubicBezTo>
                    <a:pt x="7" y="807"/>
                    <a:pt x="235" y="1034"/>
                    <a:pt x="518" y="1041"/>
                  </a:cubicBezTo>
                  <a:cubicBezTo>
                    <a:pt x="981" y="1041"/>
                    <a:pt x="1209" y="482"/>
                    <a:pt x="884" y="151"/>
                  </a:cubicBezTo>
                  <a:cubicBezTo>
                    <a:pt x="780" y="47"/>
                    <a:pt x="652" y="0"/>
                    <a:pt x="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155461" y="4431071"/>
              <a:ext cx="81609" cy="69742"/>
            </a:xfrm>
            <a:custGeom>
              <a:avLst/>
              <a:gdLst/>
              <a:ahLst/>
              <a:cxnLst/>
              <a:rect l="l" t="t" r="r" b="b"/>
              <a:pathLst>
                <a:path w="1217" h="1040" extrusionOk="0">
                  <a:moveTo>
                    <a:pt x="522" y="1"/>
                  </a:moveTo>
                  <a:cubicBezTo>
                    <a:pt x="256" y="1"/>
                    <a:pt x="1" y="209"/>
                    <a:pt x="1" y="522"/>
                  </a:cubicBezTo>
                  <a:cubicBezTo>
                    <a:pt x="8" y="805"/>
                    <a:pt x="236" y="1033"/>
                    <a:pt x="519" y="1040"/>
                  </a:cubicBezTo>
                  <a:cubicBezTo>
                    <a:pt x="981" y="1040"/>
                    <a:pt x="1216" y="480"/>
                    <a:pt x="885" y="156"/>
                  </a:cubicBezTo>
                  <a:cubicBezTo>
                    <a:pt x="780" y="49"/>
                    <a:pt x="650" y="1"/>
                    <a:pt x="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7526092" y="252163"/>
            <a:ext cx="551100" cy="654225"/>
            <a:chOff x="7373692" y="99763"/>
            <a:chExt cx="551100" cy="654225"/>
          </a:xfrm>
        </p:grpSpPr>
        <p:sp>
          <p:nvSpPr>
            <p:cNvPr id="33" name="Google Shape;33;p2"/>
            <p:cNvSpPr/>
            <p:nvPr/>
          </p:nvSpPr>
          <p:spPr>
            <a:xfrm>
              <a:off x="7373692" y="586816"/>
              <a:ext cx="190104" cy="167172"/>
            </a:xfrm>
            <a:custGeom>
              <a:avLst/>
              <a:gdLst/>
              <a:ahLst/>
              <a:cxnLst/>
              <a:rect l="l" t="t" r="r" b="b"/>
              <a:pathLst>
                <a:path w="920" h="809" extrusionOk="0">
                  <a:moveTo>
                    <a:pt x="674" y="0"/>
                  </a:moveTo>
                  <a:cubicBezTo>
                    <a:pt x="554" y="0"/>
                    <a:pt x="399" y="76"/>
                    <a:pt x="263" y="212"/>
                  </a:cubicBezTo>
                  <a:cubicBezTo>
                    <a:pt x="70" y="405"/>
                    <a:pt x="1" y="654"/>
                    <a:pt x="105" y="757"/>
                  </a:cubicBezTo>
                  <a:cubicBezTo>
                    <a:pt x="139" y="792"/>
                    <a:pt x="188" y="808"/>
                    <a:pt x="244" y="808"/>
                  </a:cubicBezTo>
                  <a:cubicBezTo>
                    <a:pt x="366" y="808"/>
                    <a:pt x="524" y="731"/>
                    <a:pt x="657" y="598"/>
                  </a:cubicBezTo>
                  <a:cubicBezTo>
                    <a:pt x="850" y="405"/>
                    <a:pt x="919" y="156"/>
                    <a:pt x="816" y="53"/>
                  </a:cubicBezTo>
                  <a:cubicBezTo>
                    <a:pt x="780" y="17"/>
                    <a:pt x="731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733241" y="544041"/>
              <a:ext cx="191551" cy="167172"/>
            </a:xfrm>
            <a:custGeom>
              <a:avLst/>
              <a:gdLst/>
              <a:ahLst/>
              <a:cxnLst/>
              <a:rect l="l" t="t" r="r" b="b"/>
              <a:pathLst>
                <a:path w="927" h="809" extrusionOk="0">
                  <a:moveTo>
                    <a:pt x="674" y="0"/>
                  </a:moveTo>
                  <a:cubicBezTo>
                    <a:pt x="555" y="0"/>
                    <a:pt x="401" y="76"/>
                    <a:pt x="270" y="212"/>
                  </a:cubicBezTo>
                  <a:cubicBezTo>
                    <a:pt x="70" y="405"/>
                    <a:pt x="1" y="647"/>
                    <a:pt x="104" y="757"/>
                  </a:cubicBezTo>
                  <a:cubicBezTo>
                    <a:pt x="139" y="792"/>
                    <a:pt x="188" y="808"/>
                    <a:pt x="244" y="808"/>
                  </a:cubicBezTo>
                  <a:cubicBezTo>
                    <a:pt x="366" y="808"/>
                    <a:pt x="524" y="731"/>
                    <a:pt x="657" y="598"/>
                  </a:cubicBezTo>
                  <a:cubicBezTo>
                    <a:pt x="850" y="405"/>
                    <a:pt x="926" y="156"/>
                    <a:pt x="816" y="53"/>
                  </a:cubicBezTo>
                  <a:cubicBezTo>
                    <a:pt x="780" y="17"/>
                    <a:pt x="731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537762" y="99763"/>
              <a:ext cx="351279" cy="533751"/>
            </a:xfrm>
            <a:custGeom>
              <a:avLst/>
              <a:gdLst/>
              <a:ahLst/>
              <a:cxnLst/>
              <a:rect l="l" t="t" r="r" b="b"/>
              <a:pathLst>
                <a:path w="1700" h="2583" fill="none" extrusionOk="0">
                  <a:moveTo>
                    <a:pt x="1" y="2583"/>
                  </a:moveTo>
                  <a:lnTo>
                    <a:pt x="1" y="884"/>
                  </a:lnTo>
                  <a:lnTo>
                    <a:pt x="1700" y="0"/>
                  </a:lnTo>
                  <a:lnTo>
                    <a:pt x="1700" y="250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536522" y="203910"/>
              <a:ext cx="352519" cy="171305"/>
            </a:xfrm>
            <a:custGeom>
              <a:avLst/>
              <a:gdLst/>
              <a:ahLst/>
              <a:cxnLst/>
              <a:rect l="l" t="t" r="r" b="b"/>
              <a:pathLst>
                <a:path w="1706" h="829" fill="none" extrusionOk="0">
                  <a:moveTo>
                    <a:pt x="0" y="829"/>
                  </a:moveTo>
                  <a:lnTo>
                    <a:pt x="1706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 rot="-10166327">
            <a:off x="5754862" y="2536295"/>
            <a:ext cx="986225" cy="1429006"/>
          </a:xfrm>
          <a:custGeom>
            <a:avLst/>
            <a:gdLst/>
            <a:ahLst/>
            <a:cxnLst/>
            <a:rect l="l" t="t" r="r" b="b"/>
            <a:pathLst>
              <a:path w="9239" h="13387" extrusionOk="0">
                <a:moveTo>
                  <a:pt x="7119" y="1"/>
                </a:moveTo>
                <a:cubicBezTo>
                  <a:pt x="6011" y="1"/>
                  <a:pt x="4934" y="556"/>
                  <a:pt x="4060" y="1276"/>
                </a:cubicBezTo>
                <a:cubicBezTo>
                  <a:pt x="953" y="3824"/>
                  <a:pt x="0" y="8167"/>
                  <a:pt x="1740" y="11792"/>
                </a:cubicBezTo>
                <a:lnTo>
                  <a:pt x="2576" y="13387"/>
                </a:lnTo>
                <a:cubicBezTo>
                  <a:pt x="1899" y="11584"/>
                  <a:pt x="2666" y="9527"/>
                  <a:pt x="3867" y="8015"/>
                </a:cubicBezTo>
                <a:cubicBezTo>
                  <a:pt x="5061" y="6510"/>
                  <a:pt x="6649" y="5364"/>
                  <a:pt x="7975" y="3969"/>
                </a:cubicBezTo>
                <a:cubicBezTo>
                  <a:pt x="8417" y="3506"/>
                  <a:pt x="8831" y="3002"/>
                  <a:pt x="9031" y="2401"/>
                </a:cubicBezTo>
                <a:cubicBezTo>
                  <a:pt x="9239" y="1794"/>
                  <a:pt x="9183" y="1069"/>
                  <a:pt x="8762" y="599"/>
                </a:cubicBezTo>
                <a:cubicBezTo>
                  <a:pt x="8451" y="254"/>
                  <a:pt x="7989" y="82"/>
                  <a:pt x="7526" y="26"/>
                </a:cubicBezTo>
                <a:cubicBezTo>
                  <a:pt x="7390" y="9"/>
                  <a:pt x="7254" y="1"/>
                  <a:pt x="711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 txBox="1">
            <a:spLocks noGrp="1"/>
          </p:cNvSpPr>
          <p:nvPr>
            <p:ph type="title"/>
          </p:nvPr>
        </p:nvSpPr>
        <p:spPr>
          <a:xfrm>
            <a:off x="720000" y="381000"/>
            <a:ext cx="7711200" cy="484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subTitle" idx="1"/>
          </p:nvPr>
        </p:nvSpPr>
        <p:spPr>
          <a:xfrm>
            <a:off x="721200" y="962575"/>
            <a:ext cx="7711200" cy="3570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None/>
              <a:defRPr sz="1400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None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None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None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None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None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None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None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None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5" name="Google Shape;45;p4"/>
          <p:cNvSpPr/>
          <p:nvPr/>
        </p:nvSpPr>
        <p:spPr>
          <a:xfrm rot="-6216659">
            <a:off x="8173589" y="-183814"/>
            <a:ext cx="1317966" cy="1208575"/>
          </a:xfrm>
          <a:custGeom>
            <a:avLst/>
            <a:gdLst/>
            <a:ahLst/>
            <a:cxnLst/>
            <a:rect l="l" t="t" r="r" b="b"/>
            <a:pathLst>
              <a:path w="12723" h="11667" extrusionOk="0">
                <a:moveTo>
                  <a:pt x="9501" y="1"/>
                </a:moveTo>
                <a:cubicBezTo>
                  <a:pt x="8941" y="1"/>
                  <a:pt x="8387" y="160"/>
                  <a:pt x="7940" y="498"/>
                </a:cubicBezTo>
                <a:cubicBezTo>
                  <a:pt x="6956" y="1225"/>
                  <a:pt x="6545" y="2611"/>
                  <a:pt x="5433" y="3081"/>
                </a:cubicBezTo>
                <a:cubicBezTo>
                  <a:pt x="4775" y="3364"/>
                  <a:pt x="4022" y="3252"/>
                  <a:pt x="3303" y="3338"/>
                </a:cubicBezTo>
                <a:cubicBezTo>
                  <a:pt x="1455" y="3578"/>
                  <a:pt x="1" y="5383"/>
                  <a:pt x="1" y="7248"/>
                </a:cubicBezTo>
                <a:cubicBezTo>
                  <a:pt x="9" y="9113"/>
                  <a:pt x="1361" y="10849"/>
                  <a:pt x="3123" y="11457"/>
                </a:cubicBezTo>
                <a:cubicBezTo>
                  <a:pt x="3498" y="11585"/>
                  <a:pt x="3897" y="11666"/>
                  <a:pt x="4288" y="11666"/>
                </a:cubicBezTo>
                <a:cubicBezTo>
                  <a:pt x="4629" y="11666"/>
                  <a:pt x="4964" y="11604"/>
                  <a:pt x="5271" y="11457"/>
                </a:cubicBezTo>
                <a:cubicBezTo>
                  <a:pt x="6164" y="11018"/>
                  <a:pt x="6842" y="9904"/>
                  <a:pt x="7765" y="9904"/>
                </a:cubicBezTo>
                <a:cubicBezTo>
                  <a:pt x="7850" y="9904"/>
                  <a:pt x="7936" y="9914"/>
                  <a:pt x="8025" y="9934"/>
                </a:cubicBezTo>
                <a:cubicBezTo>
                  <a:pt x="8663" y="10071"/>
                  <a:pt x="9141" y="10771"/>
                  <a:pt x="9767" y="10771"/>
                </a:cubicBezTo>
                <a:cubicBezTo>
                  <a:pt x="9805" y="10771"/>
                  <a:pt x="9843" y="10769"/>
                  <a:pt x="9882" y="10764"/>
                </a:cubicBezTo>
                <a:cubicBezTo>
                  <a:pt x="10104" y="10721"/>
                  <a:pt x="10318" y="10618"/>
                  <a:pt x="10498" y="10473"/>
                </a:cubicBezTo>
                <a:cubicBezTo>
                  <a:pt x="11165" y="10002"/>
                  <a:pt x="11764" y="9361"/>
                  <a:pt x="11986" y="8574"/>
                </a:cubicBezTo>
                <a:cubicBezTo>
                  <a:pt x="12157" y="7975"/>
                  <a:pt x="12055" y="7325"/>
                  <a:pt x="11695" y="6803"/>
                </a:cubicBezTo>
                <a:cubicBezTo>
                  <a:pt x="11884" y="5827"/>
                  <a:pt x="12388" y="4921"/>
                  <a:pt x="12542" y="3937"/>
                </a:cubicBezTo>
                <a:cubicBezTo>
                  <a:pt x="12722" y="2722"/>
                  <a:pt x="12303" y="1405"/>
                  <a:pt x="11345" y="635"/>
                </a:cubicBezTo>
                <a:cubicBezTo>
                  <a:pt x="10831" y="223"/>
                  <a:pt x="10161" y="1"/>
                  <a:pt x="95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4"/>
          <p:cNvSpPr/>
          <p:nvPr/>
        </p:nvSpPr>
        <p:spPr>
          <a:xfrm>
            <a:off x="8430984" y="927851"/>
            <a:ext cx="126141" cy="110924"/>
          </a:xfrm>
          <a:custGeom>
            <a:avLst/>
            <a:gdLst/>
            <a:ahLst/>
            <a:cxnLst/>
            <a:rect l="l" t="t" r="r" b="b"/>
            <a:pathLst>
              <a:path w="920" h="809" extrusionOk="0">
                <a:moveTo>
                  <a:pt x="674" y="0"/>
                </a:moveTo>
                <a:cubicBezTo>
                  <a:pt x="554" y="0"/>
                  <a:pt x="399" y="76"/>
                  <a:pt x="263" y="212"/>
                </a:cubicBezTo>
                <a:cubicBezTo>
                  <a:pt x="70" y="405"/>
                  <a:pt x="1" y="654"/>
                  <a:pt x="105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19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4"/>
          <p:cNvSpPr/>
          <p:nvPr/>
        </p:nvSpPr>
        <p:spPr>
          <a:xfrm>
            <a:off x="8669558" y="899469"/>
            <a:ext cx="127101" cy="110924"/>
          </a:xfrm>
          <a:custGeom>
            <a:avLst/>
            <a:gdLst/>
            <a:ahLst/>
            <a:cxnLst/>
            <a:rect l="l" t="t" r="r" b="b"/>
            <a:pathLst>
              <a:path w="927" h="809" extrusionOk="0">
                <a:moveTo>
                  <a:pt x="674" y="0"/>
                </a:moveTo>
                <a:cubicBezTo>
                  <a:pt x="555" y="0"/>
                  <a:pt x="401" y="76"/>
                  <a:pt x="270" y="212"/>
                </a:cubicBezTo>
                <a:cubicBezTo>
                  <a:pt x="70" y="405"/>
                  <a:pt x="1" y="647"/>
                  <a:pt x="104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26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>
            <a:off x="8539850" y="604675"/>
            <a:ext cx="233087" cy="354162"/>
          </a:xfrm>
          <a:custGeom>
            <a:avLst/>
            <a:gdLst/>
            <a:ahLst/>
            <a:cxnLst/>
            <a:rect l="l" t="t" r="r" b="b"/>
            <a:pathLst>
              <a:path w="1700" h="2583" fill="none" extrusionOk="0">
                <a:moveTo>
                  <a:pt x="1" y="2583"/>
                </a:moveTo>
                <a:lnTo>
                  <a:pt x="1" y="884"/>
                </a:lnTo>
                <a:lnTo>
                  <a:pt x="1700" y="0"/>
                </a:lnTo>
                <a:lnTo>
                  <a:pt x="1700" y="2500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8539028" y="673780"/>
            <a:ext cx="233910" cy="113666"/>
          </a:xfrm>
          <a:custGeom>
            <a:avLst/>
            <a:gdLst/>
            <a:ahLst/>
            <a:cxnLst/>
            <a:rect l="l" t="t" r="r" b="b"/>
            <a:pathLst>
              <a:path w="1706" h="829" fill="none" extrusionOk="0">
                <a:moveTo>
                  <a:pt x="0" y="829"/>
                </a:moveTo>
                <a:lnTo>
                  <a:pt x="1706" y="0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 rot="802168">
            <a:off x="8140716" y="369596"/>
            <a:ext cx="136348" cy="128967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 rot="802168">
            <a:off x="8293481" y="163997"/>
            <a:ext cx="109172" cy="270091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8210575" y="553650"/>
            <a:ext cx="138900" cy="138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8385325" y="671525"/>
            <a:ext cx="90900" cy="90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>
            <a:off x="8275775" y="748975"/>
            <a:ext cx="53400" cy="53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 rot="-1970365">
            <a:off x="8312551" y="4235786"/>
            <a:ext cx="1317965" cy="1208575"/>
          </a:xfrm>
          <a:custGeom>
            <a:avLst/>
            <a:gdLst/>
            <a:ahLst/>
            <a:cxnLst/>
            <a:rect l="l" t="t" r="r" b="b"/>
            <a:pathLst>
              <a:path w="12723" h="11667" extrusionOk="0">
                <a:moveTo>
                  <a:pt x="9501" y="1"/>
                </a:moveTo>
                <a:cubicBezTo>
                  <a:pt x="8941" y="1"/>
                  <a:pt x="8387" y="160"/>
                  <a:pt x="7940" y="498"/>
                </a:cubicBezTo>
                <a:cubicBezTo>
                  <a:pt x="6956" y="1225"/>
                  <a:pt x="6545" y="2611"/>
                  <a:pt x="5433" y="3081"/>
                </a:cubicBezTo>
                <a:cubicBezTo>
                  <a:pt x="4775" y="3364"/>
                  <a:pt x="4022" y="3252"/>
                  <a:pt x="3303" y="3338"/>
                </a:cubicBezTo>
                <a:cubicBezTo>
                  <a:pt x="1455" y="3578"/>
                  <a:pt x="1" y="5383"/>
                  <a:pt x="1" y="7248"/>
                </a:cubicBezTo>
                <a:cubicBezTo>
                  <a:pt x="9" y="9113"/>
                  <a:pt x="1361" y="10849"/>
                  <a:pt x="3123" y="11457"/>
                </a:cubicBezTo>
                <a:cubicBezTo>
                  <a:pt x="3498" y="11585"/>
                  <a:pt x="3897" y="11666"/>
                  <a:pt x="4288" y="11666"/>
                </a:cubicBezTo>
                <a:cubicBezTo>
                  <a:pt x="4629" y="11666"/>
                  <a:pt x="4964" y="11604"/>
                  <a:pt x="5271" y="11457"/>
                </a:cubicBezTo>
                <a:cubicBezTo>
                  <a:pt x="6164" y="11018"/>
                  <a:pt x="6842" y="9904"/>
                  <a:pt x="7765" y="9904"/>
                </a:cubicBezTo>
                <a:cubicBezTo>
                  <a:pt x="7850" y="9904"/>
                  <a:pt x="7936" y="9914"/>
                  <a:pt x="8025" y="9934"/>
                </a:cubicBezTo>
                <a:cubicBezTo>
                  <a:pt x="8663" y="10071"/>
                  <a:pt x="9141" y="10771"/>
                  <a:pt x="9767" y="10771"/>
                </a:cubicBezTo>
                <a:cubicBezTo>
                  <a:pt x="9805" y="10771"/>
                  <a:pt x="9843" y="10769"/>
                  <a:pt x="9882" y="10764"/>
                </a:cubicBezTo>
                <a:cubicBezTo>
                  <a:pt x="10104" y="10721"/>
                  <a:pt x="10318" y="10618"/>
                  <a:pt x="10498" y="10473"/>
                </a:cubicBezTo>
                <a:cubicBezTo>
                  <a:pt x="11165" y="10002"/>
                  <a:pt x="11764" y="9361"/>
                  <a:pt x="11986" y="8574"/>
                </a:cubicBezTo>
                <a:cubicBezTo>
                  <a:pt x="12157" y="7975"/>
                  <a:pt x="12055" y="7325"/>
                  <a:pt x="11695" y="6803"/>
                </a:cubicBezTo>
                <a:cubicBezTo>
                  <a:pt x="11884" y="5827"/>
                  <a:pt x="12388" y="4921"/>
                  <a:pt x="12542" y="3937"/>
                </a:cubicBezTo>
                <a:cubicBezTo>
                  <a:pt x="12722" y="2722"/>
                  <a:pt x="12303" y="1405"/>
                  <a:pt x="11345" y="635"/>
                </a:cubicBezTo>
                <a:cubicBezTo>
                  <a:pt x="10831" y="223"/>
                  <a:pt x="10161" y="1"/>
                  <a:pt x="95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4"/>
          <p:cNvSpPr/>
          <p:nvPr/>
        </p:nvSpPr>
        <p:spPr>
          <a:xfrm>
            <a:off x="8013971" y="737500"/>
            <a:ext cx="192227" cy="256324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4"/>
          <p:cNvSpPr/>
          <p:nvPr/>
        </p:nvSpPr>
        <p:spPr>
          <a:xfrm>
            <a:off x="8796646" y="1203150"/>
            <a:ext cx="192227" cy="256324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"/>
          <p:cNvSpPr/>
          <p:nvPr/>
        </p:nvSpPr>
        <p:spPr>
          <a:xfrm>
            <a:off x="8604421" y="3889200"/>
            <a:ext cx="192227" cy="256324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4"/>
          <p:cNvSpPr/>
          <p:nvPr/>
        </p:nvSpPr>
        <p:spPr>
          <a:xfrm>
            <a:off x="8275771" y="4537625"/>
            <a:ext cx="192227" cy="256324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4"/>
          <p:cNvSpPr/>
          <p:nvPr/>
        </p:nvSpPr>
        <p:spPr>
          <a:xfrm>
            <a:off x="8570563" y="4469875"/>
            <a:ext cx="138900" cy="138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>
            <a:off x="8594570" y="4308250"/>
            <a:ext cx="90900" cy="90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/>
          <p:nvPr/>
        </p:nvSpPr>
        <p:spPr>
          <a:xfrm rot="802168">
            <a:off x="8257416" y="4346271"/>
            <a:ext cx="136348" cy="128967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 rot="802168">
            <a:off x="8410181" y="4140672"/>
            <a:ext cx="109172" cy="270091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 rot="-802168" flipH="1">
            <a:off x="8933090" y="4803471"/>
            <a:ext cx="136348" cy="128967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 rot="-802168" flipH="1">
            <a:off x="8807501" y="4597872"/>
            <a:ext cx="109172" cy="270091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"/>
          <p:cNvSpPr/>
          <p:nvPr/>
        </p:nvSpPr>
        <p:spPr>
          <a:xfrm rot="-10183905">
            <a:off x="5252109" y="774329"/>
            <a:ext cx="6366980" cy="4379672"/>
          </a:xfrm>
          <a:custGeom>
            <a:avLst/>
            <a:gdLst/>
            <a:ahLst/>
            <a:cxnLst/>
            <a:rect l="l" t="t" r="r" b="b"/>
            <a:pathLst>
              <a:path w="75138" h="43162" extrusionOk="0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title"/>
          </p:nvPr>
        </p:nvSpPr>
        <p:spPr>
          <a:xfrm>
            <a:off x="720000" y="381000"/>
            <a:ext cx="5528700" cy="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7"/>
          <p:cNvSpPr txBox="1">
            <a:spLocks noGrp="1"/>
          </p:cNvSpPr>
          <p:nvPr>
            <p:ph type="subTitle" idx="1"/>
          </p:nvPr>
        </p:nvSpPr>
        <p:spPr>
          <a:xfrm>
            <a:off x="721200" y="1391325"/>
            <a:ext cx="3750300" cy="32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7"/>
          <p:cNvSpPr/>
          <p:nvPr/>
        </p:nvSpPr>
        <p:spPr>
          <a:xfrm rot="6660032" flipH="1">
            <a:off x="5714242" y="2011900"/>
            <a:ext cx="4833568" cy="1473208"/>
          </a:xfrm>
          <a:custGeom>
            <a:avLst/>
            <a:gdLst/>
            <a:ahLst/>
            <a:cxnLst/>
            <a:rect l="l" t="t" r="r" b="b"/>
            <a:pathLst>
              <a:path w="43120" h="14300" fill="none" extrusionOk="0">
                <a:moveTo>
                  <a:pt x="1" y="14299"/>
                </a:moveTo>
                <a:cubicBezTo>
                  <a:pt x="3156" y="10585"/>
                  <a:pt x="7174" y="7402"/>
                  <a:pt x="11911" y="6270"/>
                </a:cubicBezTo>
                <a:cubicBezTo>
                  <a:pt x="17103" y="5034"/>
                  <a:pt x="22523" y="6373"/>
                  <a:pt x="27694" y="7740"/>
                </a:cubicBezTo>
                <a:cubicBezTo>
                  <a:pt x="29614" y="8244"/>
                  <a:pt x="31568" y="8755"/>
                  <a:pt x="33550" y="8617"/>
                </a:cubicBezTo>
                <a:cubicBezTo>
                  <a:pt x="37727" y="8320"/>
                  <a:pt x="41814" y="3984"/>
                  <a:pt x="43119" y="0"/>
                </a:cubicBez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"/>
          <p:cNvSpPr/>
          <p:nvPr/>
        </p:nvSpPr>
        <p:spPr>
          <a:xfrm rot="6660032" flipH="1">
            <a:off x="5590975" y="1812904"/>
            <a:ext cx="5003729" cy="1576333"/>
          </a:xfrm>
          <a:custGeom>
            <a:avLst/>
            <a:gdLst/>
            <a:ahLst/>
            <a:cxnLst/>
            <a:rect l="l" t="t" r="r" b="b"/>
            <a:pathLst>
              <a:path w="44638" h="15301" fill="none" extrusionOk="0">
                <a:moveTo>
                  <a:pt x="0" y="15301"/>
                </a:moveTo>
                <a:cubicBezTo>
                  <a:pt x="3183" y="11614"/>
                  <a:pt x="7222" y="8451"/>
                  <a:pt x="11959" y="7360"/>
                </a:cubicBezTo>
                <a:cubicBezTo>
                  <a:pt x="17165" y="6152"/>
                  <a:pt x="22578" y="7540"/>
                  <a:pt x="27736" y="8935"/>
                </a:cubicBezTo>
                <a:cubicBezTo>
                  <a:pt x="29648" y="9453"/>
                  <a:pt x="31602" y="9977"/>
                  <a:pt x="33584" y="9853"/>
                </a:cubicBezTo>
                <a:cubicBezTo>
                  <a:pt x="37768" y="9584"/>
                  <a:pt x="42546" y="6187"/>
                  <a:pt x="44638" y="0"/>
                </a:cubicBez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7"/>
          <p:cNvSpPr/>
          <p:nvPr/>
        </p:nvSpPr>
        <p:spPr>
          <a:xfrm rot="6660032" flipH="1">
            <a:off x="5467596" y="1613907"/>
            <a:ext cx="5174115" cy="1679458"/>
          </a:xfrm>
          <a:custGeom>
            <a:avLst/>
            <a:gdLst/>
            <a:ahLst/>
            <a:cxnLst/>
            <a:rect l="l" t="t" r="r" b="b"/>
            <a:pathLst>
              <a:path w="46158" h="16302" fill="none" extrusionOk="0">
                <a:moveTo>
                  <a:pt x="1" y="16302"/>
                </a:moveTo>
                <a:cubicBezTo>
                  <a:pt x="3204" y="12636"/>
                  <a:pt x="7264" y="9508"/>
                  <a:pt x="12015" y="8445"/>
                </a:cubicBezTo>
                <a:cubicBezTo>
                  <a:pt x="17227" y="7278"/>
                  <a:pt x="22627" y="8707"/>
                  <a:pt x="27771" y="10129"/>
                </a:cubicBezTo>
                <a:cubicBezTo>
                  <a:pt x="29683" y="10661"/>
                  <a:pt x="31637" y="11206"/>
                  <a:pt x="33619" y="11089"/>
                </a:cubicBezTo>
                <a:cubicBezTo>
                  <a:pt x="37803" y="10854"/>
                  <a:pt x="43271" y="8396"/>
                  <a:pt x="46157" y="0"/>
                </a:cubicBez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"/>
          <p:cNvSpPr/>
          <p:nvPr/>
        </p:nvSpPr>
        <p:spPr>
          <a:xfrm rot="6660032" flipH="1">
            <a:off x="5343680" y="1415810"/>
            <a:ext cx="5344388" cy="1781861"/>
          </a:xfrm>
          <a:custGeom>
            <a:avLst/>
            <a:gdLst/>
            <a:ahLst/>
            <a:cxnLst/>
            <a:rect l="l" t="t" r="r" b="b"/>
            <a:pathLst>
              <a:path w="47677" h="17296" fill="none" extrusionOk="0">
                <a:moveTo>
                  <a:pt x="0" y="17296"/>
                </a:moveTo>
                <a:cubicBezTo>
                  <a:pt x="3232" y="13657"/>
                  <a:pt x="7319" y="10550"/>
                  <a:pt x="12076" y="9528"/>
                </a:cubicBezTo>
                <a:cubicBezTo>
                  <a:pt x="17296" y="8396"/>
                  <a:pt x="22689" y="9853"/>
                  <a:pt x="27826" y="11324"/>
                </a:cubicBezTo>
                <a:cubicBezTo>
                  <a:pt x="29731" y="11869"/>
                  <a:pt x="31678" y="12421"/>
                  <a:pt x="33660" y="12325"/>
                </a:cubicBezTo>
                <a:cubicBezTo>
                  <a:pt x="37844" y="12118"/>
                  <a:pt x="44010" y="10599"/>
                  <a:pt x="47676" y="0"/>
                </a:cubicBez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"/>
          <p:cNvSpPr/>
          <p:nvPr/>
        </p:nvSpPr>
        <p:spPr>
          <a:xfrm rot="6660032" flipH="1">
            <a:off x="5220697" y="1216522"/>
            <a:ext cx="5514549" cy="1885810"/>
          </a:xfrm>
          <a:custGeom>
            <a:avLst/>
            <a:gdLst/>
            <a:ahLst/>
            <a:cxnLst/>
            <a:rect l="l" t="t" r="r" b="b"/>
            <a:pathLst>
              <a:path w="49195" h="18305" fill="none" extrusionOk="0">
                <a:moveTo>
                  <a:pt x="0" y="18304"/>
                </a:moveTo>
                <a:cubicBezTo>
                  <a:pt x="3259" y="14686"/>
                  <a:pt x="7360" y="11614"/>
                  <a:pt x="12124" y="10613"/>
                </a:cubicBezTo>
                <a:cubicBezTo>
                  <a:pt x="17358" y="9522"/>
                  <a:pt x="22743" y="11020"/>
                  <a:pt x="27860" y="12525"/>
                </a:cubicBezTo>
                <a:cubicBezTo>
                  <a:pt x="29758" y="13084"/>
                  <a:pt x="31712" y="13644"/>
                  <a:pt x="33694" y="13568"/>
                </a:cubicBezTo>
                <a:cubicBezTo>
                  <a:pt x="37878" y="13381"/>
                  <a:pt x="44741" y="12808"/>
                  <a:pt x="49195" y="0"/>
                </a:cubicBez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"/>
          <p:cNvSpPr/>
          <p:nvPr/>
        </p:nvSpPr>
        <p:spPr>
          <a:xfrm rot="-10077096">
            <a:off x="5051738" y="2898882"/>
            <a:ext cx="5020648" cy="3256197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27"/>
          <p:cNvSpPr txBox="1">
            <a:spLocks noGrp="1"/>
          </p:cNvSpPr>
          <p:nvPr>
            <p:ph type="title"/>
          </p:nvPr>
        </p:nvSpPr>
        <p:spPr>
          <a:xfrm>
            <a:off x="1555800" y="381000"/>
            <a:ext cx="6032400" cy="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27"/>
          <p:cNvSpPr/>
          <p:nvPr/>
        </p:nvSpPr>
        <p:spPr>
          <a:xfrm rot="7213299">
            <a:off x="6511337" y="3266913"/>
            <a:ext cx="4805204" cy="2203933"/>
          </a:xfrm>
          <a:custGeom>
            <a:avLst/>
            <a:gdLst/>
            <a:ahLst/>
            <a:cxnLst/>
            <a:rect l="l" t="t" r="r" b="b"/>
            <a:pathLst>
              <a:path w="144723" h="66378" extrusionOk="0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27"/>
          <p:cNvSpPr/>
          <p:nvPr/>
        </p:nvSpPr>
        <p:spPr>
          <a:xfrm>
            <a:off x="8139254" y="4262712"/>
            <a:ext cx="208318" cy="277785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27"/>
          <p:cNvSpPr/>
          <p:nvPr/>
        </p:nvSpPr>
        <p:spPr>
          <a:xfrm>
            <a:off x="7783089" y="4965428"/>
            <a:ext cx="208318" cy="277785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27"/>
          <p:cNvSpPr/>
          <p:nvPr/>
        </p:nvSpPr>
        <p:spPr>
          <a:xfrm>
            <a:off x="8102560" y="4892005"/>
            <a:ext cx="150600" cy="150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27"/>
          <p:cNvSpPr/>
          <p:nvPr/>
        </p:nvSpPr>
        <p:spPr>
          <a:xfrm>
            <a:off x="8128577" y="4716848"/>
            <a:ext cx="98400" cy="98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27"/>
          <p:cNvSpPr/>
          <p:nvPr/>
        </p:nvSpPr>
        <p:spPr>
          <a:xfrm rot="802145">
            <a:off x="7763196" y="4758051"/>
            <a:ext cx="147764" cy="139766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27"/>
          <p:cNvSpPr/>
          <p:nvPr/>
        </p:nvSpPr>
        <p:spPr>
          <a:xfrm rot="802145">
            <a:off x="7928750" y="4535239"/>
            <a:ext cx="118312" cy="292707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27"/>
          <p:cNvSpPr/>
          <p:nvPr/>
        </p:nvSpPr>
        <p:spPr>
          <a:xfrm rot="-802145" flipH="1">
            <a:off x="8862842" y="4538618"/>
            <a:ext cx="147764" cy="139766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27"/>
          <p:cNvSpPr/>
          <p:nvPr/>
        </p:nvSpPr>
        <p:spPr>
          <a:xfrm rot="-802145" flipH="1">
            <a:off x="8726740" y="4315805"/>
            <a:ext cx="118312" cy="292707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27"/>
          <p:cNvSpPr/>
          <p:nvPr/>
        </p:nvSpPr>
        <p:spPr>
          <a:xfrm>
            <a:off x="8430543" y="5036803"/>
            <a:ext cx="99693" cy="87665"/>
          </a:xfrm>
          <a:custGeom>
            <a:avLst/>
            <a:gdLst/>
            <a:ahLst/>
            <a:cxnLst/>
            <a:rect l="l" t="t" r="r" b="b"/>
            <a:pathLst>
              <a:path w="920" h="809" extrusionOk="0">
                <a:moveTo>
                  <a:pt x="674" y="0"/>
                </a:moveTo>
                <a:cubicBezTo>
                  <a:pt x="554" y="0"/>
                  <a:pt x="399" y="76"/>
                  <a:pt x="263" y="212"/>
                </a:cubicBezTo>
                <a:cubicBezTo>
                  <a:pt x="70" y="405"/>
                  <a:pt x="1" y="654"/>
                  <a:pt x="105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19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27"/>
          <p:cNvSpPr/>
          <p:nvPr/>
        </p:nvSpPr>
        <p:spPr>
          <a:xfrm>
            <a:off x="8619095" y="5014372"/>
            <a:ext cx="100452" cy="87665"/>
          </a:xfrm>
          <a:custGeom>
            <a:avLst/>
            <a:gdLst/>
            <a:ahLst/>
            <a:cxnLst/>
            <a:rect l="l" t="t" r="r" b="b"/>
            <a:pathLst>
              <a:path w="927" h="809" extrusionOk="0">
                <a:moveTo>
                  <a:pt x="674" y="0"/>
                </a:moveTo>
                <a:cubicBezTo>
                  <a:pt x="555" y="0"/>
                  <a:pt x="401" y="76"/>
                  <a:pt x="270" y="212"/>
                </a:cubicBezTo>
                <a:cubicBezTo>
                  <a:pt x="70" y="405"/>
                  <a:pt x="1" y="647"/>
                  <a:pt x="104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26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27"/>
          <p:cNvSpPr/>
          <p:nvPr/>
        </p:nvSpPr>
        <p:spPr>
          <a:xfrm>
            <a:off x="8516583" y="4781389"/>
            <a:ext cx="184216" cy="279900"/>
          </a:xfrm>
          <a:custGeom>
            <a:avLst/>
            <a:gdLst/>
            <a:ahLst/>
            <a:cxnLst/>
            <a:rect l="l" t="t" r="r" b="b"/>
            <a:pathLst>
              <a:path w="1700" h="2583" fill="none" extrusionOk="0">
                <a:moveTo>
                  <a:pt x="1" y="2583"/>
                </a:moveTo>
                <a:lnTo>
                  <a:pt x="1" y="884"/>
                </a:lnTo>
                <a:lnTo>
                  <a:pt x="1700" y="0"/>
                </a:lnTo>
                <a:lnTo>
                  <a:pt x="1700" y="2500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27"/>
          <p:cNvSpPr/>
          <p:nvPr/>
        </p:nvSpPr>
        <p:spPr>
          <a:xfrm>
            <a:off x="8515933" y="4836005"/>
            <a:ext cx="184866" cy="89833"/>
          </a:xfrm>
          <a:custGeom>
            <a:avLst/>
            <a:gdLst/>
            <a:ahLst/>
            <a:cxnLst/>
            <a:rect l="l" t="t" r="r" b="b"/>
            <a:pathLst>
              <a:path w="1706" h="829" fill="none" extrusionOk="0">
                <a:moveTo>
                  <a:pt x="0" y="829"/>
                </a:moveTo>
                <a:lnTo>
                  <a:pt x="1706" y="0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27"/>
          <p:cNvSpPr/>
          <p:nvPr/>
        </p:nvSpPr>
        <p:spPr>
          <a:xfrm>
            <a:off x="8490502" y="4577614"/>
            <a:ext cx="150600" cy="150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27"/>
          <p:cNvSpPr/>
          <p:nvPr/>
        </p:nvSpPr>
        <p:spPr>
          <a:xfrm>
            <a:off x="8898847" y="4952238"/>
            <a:ext cx="98400" cy="98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27"/>
          <p:cNvSpPr/>
          <p:nvPr/>
        </p:nvSpPr>
        <p:spPr>
          <a:xfrm>
            <a:off x="8516586" y="4425990"/>
            <a:ext cx="98400" cy="98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27"/>
          <p:cNvSpPr/>
          <p:nvPr/>
        </p:nvSpPr>
        <p:spPr>
          <a:xfrm rot="9737279">
            <a:off x="8284871" y="3952875"/>
            <a:ext cx="442748" cy="277782"/>
          </a:xfrm>
          <a:custGeom>
            <a:avLst/>
            <a:gdLst/>
            <a:ahLst/>
            <a:cxnLst/>
            <a:rect l="l" t="t" r="r" b="b"/>
            <a:pathLst>
              <a:path w="5773" h="3622" extrusionOk="0">
                <a:moveTo>
                  <a:pt x="3970" y="0"/>
                </a:moveTo>
                <a:cubicBezTo>
                  <a:pt x="2021" y="0"/>
                  <a:pt x="102" y="1639"/>
                  <a:pt x="1" y="3621"/>
                </a:cubicBezTo>
                <a:lnTo>
                  <a:pt x="90" y="3538"/>
                </a:lnTo>
                <a:lnTo>
                  <a:pt x="4482" y="1805"/>
                </a:lnTo>
                <a:cubicBezTo>
                  <a:pt x="5068" y="1570"/>
                  <a:pt x="5773" y="1011"/>
                  <a:pt x="5448" y="480"/>
                </a:cubicBezTo>
                <a:cubicBezTo>
                  <a:pt x="5324" y="279"/>
                  <a:pt x="5089" y="183"/>
                  <a:pt x="4861" y="121"/>
                </a:cubicBezTo>
                <a:cubicBezTo>
                  <a:pt x="4568" y="39"/>
                  <a:pt x="4268" y="0"/>
                  <a:pt x="39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27"/>
          <p:cNvSpPr/>
          <p:nvPr/>
        </p:nvSpPr>
        <p:spPr>
          <a:xfrm rot="6216705" flipH="1">
            <a:off x="-459195" y="-357269"/>
            <a:ext cx="1440073" cy="1320548"/>
          </a:xfrm>
          <a:custGeom>
            <a:avLst/>
            <a:gdLst/>
            <a:ahLst/>
            <a:cxnLst/>
            <a:rect l="l" t="t" r="r" b="b"/>
            <a:pathLst>
              <a:path w="12723" h="11667" extrusionOk="0">
                <a:moveTo>
                  <a:pt x="9501" y="1"/>
                </a:moveTo>
                <a:cubicBezTo>
                  <a:pt x="8941" y="1"/>
                  <a:pt x="8387" y="160"/>
                  <a:pt x="7940" y="498"/>
                </a:cubicBezTo>
                <a:cubicBezTo>
                  <a:pt x="6956" y="1225"/>
                  <a:pt x="6545" y="2611"/>
                  <a:pt x="5433" y="3081"/>
                </a:cubicBezTo>
                <a:cubicBezTo>
                  <a:pt x="4775" y="3364"/>
                  <a:pt x="4022" y="3252"/>
                  <a:pt x="3303" y="3338"/>
                </a:cubicBezTo>
                <a:cubicBezTo>
                  <a:pt x="1455" y="3578"/>
                  <a:pt x="1" y="5383"/>
                  <a:pt x="1" y="7248"/>
                </a:cubicBezTo>
                <a:cubicBezTo>
                  <a:pt x="9" y="9113"/>
                  <a:pt x="1361" y="10849"/>
                  <a:pt x="3123" y="11457"/>
                </a:cubicBezTo>
                <a:cubicBezTo>
                  <a:pt x="3498" y="11585"/>
                  <a:pt x="3897" y="11666"/>
                  <a:pt x="4288" y="11666"/>
                </a:cubicBezTo>
                <a:cubicBezTo>
                  <a:pt x="4629" y="11666"/>
                  <a:pt x="4964" y="11604"/>
                  <a:pt x="5271" y="11457"/>
                </a:cubicBezTo>
                <a:cubicBezTo>
                  <a:pt x="6164" y="11018"/>
                  <a:pt x="6842" y="9904"/>
                  <a:pt x="7765" y="9904"/>
                </a:cubicBezTo>
                <a:cubicBezTo>
                  <a:pt x="7850" y="9904"/>
                  <a:pt x="7936" y="9914"/>
                  <a:pt x="8025" y="9934"/>
                </a:cubicBezTo>
                <a:cubicBezTo>
                  <a:pt x="8663" y="10071"/>
                  <a:pt x="9141" y="10771"/>
                  <a:pt x="9767" y="10771"/>
                </a:cubicBezTo>
                <a:cubicBezTo>
                  <a:pt x="9805" y="10771"/>
                  <a:pt x="9843" y="10769"/>
                  <a:pt x="9882" y="10764"/>
                </a:cubicBezTo>
                <a:cubicBezTo>
                  <a:pt x="10104" y="10721"/>
                  <a:pt x="10318" y="10618"/>
                  <a:pt x="10498" y="10473"/>
                </a:cubicBezTo>
                <a:cubicBezTo>
                  <a:pt x="11165" y="10002"/>
                  <a:pt x="11764" y="9361"/>
                  <a:pt x="11986" y="8574"/>
                </a:cubicBezTo>
                <a:cubicBezTo>
                  <a:pt x="12157" y="7975"/>
                  <a:pt x="12055" y="7325"/>
                  <a:pt x="11695" y="6803"/>
                </a:cubicBezTo>
                <a:cubicBezTo>
                  <a:pt x="11884" y="5827"/>
                  <a:pt x="12388" y="4921"/>
                  <a:pt x="12542" y="3937"/>
                </a:cubicBezTo>
                <a:cubicBezTo>
                  <a:pt x="12722" y="2722"/>
                  <a:pt x="12303" y="1405"/>
                  <a:pt x="11345" y="635"/>
                </a:cubicBezTo>
                <a:cubicBezTo>
                  <a:pt x="10831" y="223"/>
                  <a:pt x="10161" y="1"/>
                  <a:pt x="95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27"/>
          <p:cNvSpPr/>
          <p:nvPr/>
        </p:nvSpPr>
        <p:spPr>
          <a:xfrm flipH="1">
            <a:off x="561794" y="857397"/>
            <a:ext cx="137830" cy="121200"/>
          </a:xfrm>
          <a:custGeom>
            <a:avLst/>
            <a:gdLst/>
            <a:ahLst/>
            <a:cxnLst/>
            <a:rect l="l" t="t" r="r" b="b"/>
            <a:pathLst>
              <a:path w="920" h="809" extrusionOk="0">
                <a:moveTo>
                  <a:pt x="674" y="0"/>
                </a:moveTo>
                <a:cubicBezTo>
                  <a:pt x="554" y="0"/>
                  <a:pt x="399" y="76"/>
                  <a:pt x="263" y="212"/>
                </a:cubicBezTo>
                <a:cubicBezTo>
                  <a:pt x="70" y="405"/>
                  <a:pt x="1" y="654"/>
                  <a:pt x="105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19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27"/>
          <p:cNvSpPr/>
          <p:nvPr/>
        </p:nvSpPr>
        <p:spPr>
          <a:xfrm flipH="1">
            <a:off x="300068" y="826384"/>
            <a:ext cx="138879" cy="121200"/>
          </a:xfrm>
          <a:custGeom>
            <a:avLst/>
            <a:gdLst/>
            <a:ahLst/>
            <a:cxnLst/>
            <a:rect l="l" t="t" r="r" b="b"/>
            <a:pathLst>
              <a:path w="927" h="809" extrusionOk="0">
                <a:moveTo>
                  <a:pt x="674" y="0"/>
                </a:moveTo>
                <a:cubicBezTo>
                  <a:pt x="555" y="0"/>
                  <a:pt x="401" y="76"/>
                  <a:pt x="270" y="212"/>
                </a:cubicBezTo>
                <a:cubicBezTo>
                  <a:pt x="70" y="405"/>
                  <a:pt x="1" y="647"/>
                  <a:pt x="104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26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27"/>
          <p:cNvSpPr/>
          <p:nvPr/>
        </p:nvSpPr>
        <p:spPr>
          <a:xfrm flipH="1">
            <a:off x="325986" y="504279"/>
            <a:ext cx="254686" cy="386972"/>
          </a:xfrm>
          <a:custGeom>
            <a:avLst/>
            <a:gdLst/>
            <a:ahLst/>
            <a:cxnLst/>
            <a:rect l="l" t="t" r="r" b="b"/>
            <a:pathLst>
              <a:path w="1700" h="2583" fill="none" extrusionOk="0">
                <a:moveTo>
                  <a:pt x="1" y="2583"/>
                </a:moveTo>
                <a:lnTo>
                  <a:pt x="1" y="884"/>
                </a:lnTo>
                <a:lnTo>
                  <a:pt x="1700" y="0"/>
                </a:lnTo>
                <a:lnTo>
                  <a:pt x="1700" y="2500"/>
                </a:lnTo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27"/>
          <p:cNvSpPr/>
          <p:nvPr/>
        </p:nvSpPr>
        <p:spPr>
          <a:xfrm flipH="1">
            <a:off x="325986" y="579786"/>
            <a:ext cx="255584" cy="124197"/>
          </a:xfrm>
          <a:custGeom>
            <a:avLst/>
            <a:gdLst/>
            <a:ahLst/>
            <a:cxnLst/>
            <a:rect l="l" t="t" r="r" b="b"/>
            <a:pathLst>
              <a:path w="1706" h="829" fill="none" extrusionOk="0">
                <a:moveTo>
                  <a:pt x="0" y="829"/>
                </a:moveTo>
                <a:lnTo>
                  <a:pt x="1706" y="0"/>
                </a:lnTo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7"/>
          <p:cNvSpPr/>
          <p:nvPr/>
        </p:nvSpPr>
        <p:spPr>
          <a:xfrm rot="-802160" flipH="1">
            <a:off x="867805" y="247420"/>
            <a:ext cx="148979" cy="140916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7"/>
          <p:cNvSpPr/>
          <p:nvPr/>
        </p:nvSpPr>
        <p:spPr>
          <a:xfrm rot="-802160" flipH="1">
            <a:off x="730581" y="22773"/>
            <a:ext cx="119285" cy="295115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27"/>
          <p:cNvSpPr/>
          <p:nvPr/>
        </p:nvSpPr>
        <p:spPr>
          <a:xfrm flipH="1">
            <a:off x="788653" y="448526"/>
            <a:ext cx="151800" cy="151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7"/>
          <p:cNvSpPr/>
          <p:nvPr/>
        </p:nvSpPr>
        <p:spPr>
          <a:xfrm flipH="1">
            <a:off x="649913" y="577322"/>
            <a:ext cx="99600" cy="99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7"/>
          <p:cNvSpPr/>
          <p:nvPr/>
        </p:nvSpPr>
        <p:spPr>
          <a:xfrm flipH="1">
            <a:off x="810713" y="661948"/>
            <a:ext cx="58500" cy="5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27"/>
          <p:cNvSpPr/>
          <p:nvPr/>
        </p:nvSpPr>
        <p:spPr>
          <a:xfrm flipH="1">
            <a:off x="1195011" y="233111"/>
            <a:ext cx="210039" cy="280074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27"/>
          <p:cNvSpPr/>
          <p:nvPr/>
        </p:nvSpPr>
        <p:spPr>
          <a:xfrm flipH="1">
            <a:off x="423083" y="1158201"/>
            <a:ext cx="210039" cy="280074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_1"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8"/>
          <p:cNvSpPr txBox="1">
            <a:spLocks noGrp="1"/>
          </p:cNvSpPr>
          <p:nvPr>
            <p:ph type="title"/>
          </p:nvPr>
        </p:nvSpPr>
        <p:spPr>
          <a:xfrm>
            <a:off x="1555800" y="381000"/>
            <a:ext cx="6032400" cy="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30"/>
          <p:cNvSpPr/>
          <p:nvPr/>
        </p:nvSpPr>
        <p:spPr>
          <a:xfrm rot="-1952755" flipH="1">
            <a:off x="7773009" y="3688382"/>
            <a:ext cx="2713413" cy="2281839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0"/>
          <p:cNvSpPr/>
          <p:nvPr/>
        </p:nvSpPr>
        <p:spPr>
          <a:xfrm rot="747587">
            <a:off x="8669240" y="3141401"/>
            <a:ext cx="300251" cy="400381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30"/>
          <p:cNvSpPr/>
          <p:nvPr/>
        </p:nvSpPr>
        <p:spPr>
          <a:xfrm rot="747455">
            <a:off x="8480946" y="3493114"/>
            <a:ext cx="168609" cy="219197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30"/>
          <p:cNvSpPr/>
          <p:nvPr/>
        </p:nvSpPr>
        <p:spPr>
          <a:xfrm rot="903227">
            <a:off x="8286007" y="4059538"/>
            <a:ext cx="217152" cy="217152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30"/>
          <p:cNvSpPr/>
          <p:nvPr/>
        </p:nvSpPr>
        <p:spPr>
          <a:xfrm rot="917853">
            <a:off x="8265930" y="4345203"/>
            <a:ext cx="142136" cy="142136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0"/>
          <p:cNvSpPr/>
          <p:nvPr/>
        </p:nvSpPr>
        <p:spPr>
          <a:xfrm rot="747554">
            <a:off x="8223047" y="4807351"/>
            <a:ext cx="173994" cy="153011"/>
          </a:xfrm>
          <a:custGeom>
            <a:avLst/>
            <a:gdLst/>
            <a:ahLst/>
            <a:cxnLst/>
            <a:rect l="l" t="t" r="r" b="b"/>
            <a:pathLst>
              <a:path w="920" h="809" extrusionOk="0">
                <a:moveTo>
                  <a:pt x="674" y="0"/>
                </a:moveTo>
                <a:cubicBezTo>
                  <a:pt x="554" y="0"/>
                  <a:pt x="399" y="76"/>
                  <a:pt x="263" y="212"/>
                </a:cubicBezTo>
                <a:cubicBezTo>
                  <a:pt x="70" y="405"/>
                  <a:pt x="1" y="654"/>
                  <a:pt x="105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19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0"/>
          <p:cNvSpPr/>
          <p:nvPr/>
        </p:nvSpPr>
        <p:spPr>
          <a:xfrm rot="747554">
            <a:off x="8552800" y="4840262"/>
            <a:ext cx="175318" cy="153011"/>
          </a:xfrm>
          <a:custGeom>
            <a:avLst/>
            <a:gdLst/>
            <a:ahLst/>
            <a:cxnLst/>
            <a:rect l="l" t="t" r="r" b="b"/>
            <a:pathLst>
              <a:path w="927" h="809" extrusionOk="0">
                <a:moveTo>
                  <a:pt x="674" y="0"/>
                </a:moveTo>
                <a:cubicBezTo>
                  <a:pt x="555" y="0"/>
                  <a:pt x="401" y="76"/>
                  <a:pt x="270" y="212"/>
                </a:cubicBezTo>
                <a:cubicBezTo>
                  <a:pt x="70" y="405"/>
                  <a:pt x="1" y="647"/>
                  <a:pt x="104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26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30"/>
          <p:cNvSpPr/>
          <p:nvPr/>
        </p:nvSpPr>
        <p:spPr>
          <a:xfrm rot="747554">
            <a:off x="8427921" y="4416421"/>
            <a:ext cx="321511" cy="488539"/>
          </a:xfrm>
          <a:custGeom>
            <a:avLst/>
            <a:gdLst/>
            <a:ahLst/>
            <a:cxnLst/>
            <a:rect l="l" t="t" r="r" b="b"/>
            <a:pathLst>
              <a:path w="1700" h="2583" fill="none" extrusionOk="0">
                <a:moveTo>
                  <a:pt x="1" y="2583"/>
                </a:moveTo>
                <a:lnTo>
                  <a:pt x="1" y="884"/>
                </a:lnTo>
                <a:lnTo>
                  <a:pt x="1700" y="0"/>
                </a:lnTo>
                <a:lnTo>
                  <a:pt x="1700" y="2500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0"/>
          <p:cNvSpPr/>
          <p:nvPr/>
        </p:nvSpPr>
        <p:spPr>
          <a:xfrm rot="747554">
            <a:off x="8442018" y="4513283"/>
            <a:ext cx="322645" cy="156794"/>
          </a:xfrm>
          <a:custGeom>
            <a:avLst/>
            <a:gdLst/>
            <a:ahLst/>
            <a:cxnLst/>
            <a:rect l="l" t="t" r="r" b="b"/>
            <a:pathLst>
              <a:path w="1706" h="829" fill="none" extrusionOk="0">
                <a:moveTo>
                  <a:pt x="0" y="829"/>
                </a:moveTo>
                <a:lnTo>
                  <a:pt x="1706" y="0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0"/>
          <p:cNvSpPr/>
          <p:nvPr/>
        </p:nvSpPr>
        <p:spPr>
          <a:xfrm rot="752244">
            <a:off x="8926702" y="4083554"/>
            <a:ext cx="216974" cy="216974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0"/>
          <p:cNvSpPr/>
          <p:nvPr/>
        </p:nvSpPr>
        <p:spPr>
          <a:xfrm rot="754092">
            <a:off x="8798588" y="3894186"/>
            <a:ext cx="142003" cy="142003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0"/>
          <p:cNvSpPr/>
          <p:nvPr/>
        </p:nvSpPr>
        <p:spPr>
          <a:xfrm rot="6216656" flipH="1">
            <a:off x="-746054" y="-395041"/>
            <a:ext cx="1724135" cy="1581005"/>
          </a:xfrm>
          <a:custGeom>
            <a:avLst/>
            <a:gdLst/>
            <a:ahLst/>
            <a:cxnLst/>
            <a:rect l="l" t="t" r="r" b="b"/>
            <a:pathLst>
              <a:path w="12723" h="11667" extrusionOk="0">
                <a:moveTo>
                  <a:pt x="9501" y="1"/>
                </a:moveTo>
                <a:cubicBezTo>
                  <a:pt x="8941" y="1"/>
                  <a:pt x="8387" y="160"/>
                  <a:pt x="7940" y="498"/>
                </a:cubicBezTo>
                <a:cubicBezTo>
                  <a:pt x="6956" y="1225"/>
                  <a:pt x="6545" y="2611"/>
                  <a:pt x="5433" y="3081"/>
                </a:cubicBezTo>
                <a:cubicBezTo>
                  <a:pt x="4775" y="3364"/>
                  <a:pt x="4022" y="3252"/>
                  <a:pt x="3303" y="3338"/>
                </a:cubicBezTo>
                <a:cubicBezTo>
                  <a:pt x="1455" y="3578"/>
                  <a:pt x="1" y="5383"/>
                  <a:pt x="1" y="7248"/>
                </a:cubicBezTo>
                <a:cubicBezTo>
                  <a:pt x="9" y="9113"/>
                  <a:pt x="1361" y="10849"/>
                  <a:pt x="3123" y="11457"/>
                </a:cubicBezTo>
                <a:cubicBezTo>
                  <a:pt x="3498" y="11585"/>
                  <a:pt x="3897" y="11666"/>
                  <a:pt x="4288" y="11666"/>
                </a:cubicBezTo>
                <a:cubicBezTo>
                  <a:pt x="4629" y="11666"/>
                  <a:pt x="4964" y="11604"/>
                  <a:pt x="5271" y="11457"/>
                </a:cubicBezTo>
                <a:cubicBezTo>
                  <a:pt x="6164" y="11018"/>
                  <a:pt x="6842" y="9904"/>
                  <a:pt x="7765" y="9904"/>
                </a:cubicBezTo>
                <a:cubicBezTo>
                  <a:pt x="7850" y="9904"/>
                  <a:pt x="7936" y="9914"/>
                  <a:pt x="8025" y="9934"/>
                </a:cubicBezTo>
                <a:cubicBezTo>
                  <a:pt x="8663" y="10071"/>
                  <a:pt x="9141" y="10771"/>
                  <a:pt x="9767" y="10771"/>
                </a:cubicBezTo>
                <a:cubicBezTo>
                  <a:pt x="9805" y="10771"/>
                  <a:pt x="9843" y="10769"/>
                  <a:pt x="9882" y="10764"/>
                </a:cubicBezTo>
                <a:cubicBezTo>
                  <a:pt x="10104" y="10721"/>
                  <a:pt x="10318" y="10618"/>
                  <a:pt x="10498" y="10473"/>
                </a:cubicBezTo>
                <a:cubicBezTo>
                  <a:pt x="11165" y="10002"/>
                  <a:pt x="11764" y="9361"/>
                  <a:pt x="11986" y="8574"/>
                </a:cubicBezTo>
                <a:cubicBezTo>
                  <a:pt x="12157" y="7975"/>
                  <a:pt x="12055" y="7325"/>
                  <a:pt x="11695" y="6803"/>
                </a:cubicBezTo>
                <a:cubicBezTo>
                  <a:pt x="11884" y="5827"/>
                  <a:pt x="12388" y="4921"/>
                  <a:pt x="12542" y="3937"/>
                </a:cubicBezTo>
                <a:cubicBezTo>
                  <a:pt x="12722" y="2722"/>
                  <a:pt x="12303" y="1405"/>
                  <a:pt x="11345" y="635"/>
                </a:cubicBezTo>
                <a:cubicBezTo>
                  <a:pt x="10831" y="223"/>
                  <a:pt x="10161" y="1"/>
                  <a:pt x="95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0"/>
          <p:cNvSpPr/>
          <p:nvPr/>
        </p:nvSpPr>
        <p:spPr>
          <a:xfrm flipH="1">
            <a:off x="476336" y="1059207"/>
            <a:ext cx="165014" cy="145104"/>
          </a:xfrm>
          <a:custGeom>
            <a:avLst/>
            <a:gdLst/>
            <a:ahLst/>
            <a:cxnLst/>
            <a:rect l="l" t="t" r="r" b="b"/>
            <a:pathLst>
              <a:path w="920" h="809" extrusionOk="0">
                <a:moveTo>
                  <a:pt x="674" y="0"/>
                </a:moveTo>
                <a:cubicBezTo>
                  <a:pt x="554" y="0"/>
                  <a:pt x="399" y="76"/>
                  <a:pt x="263" y="212"/>
                </a:cubicBezTo>
                <a:cubicBezTo>
                  <a:pt x="70" y="405"/>
                  <a:pt x="1" y="654"/>
                  <a:pt x="105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19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0"/>
          <p:cNvSpPr/>
          <p:nvPr/>
        </p:nvSpPr>
        <p:spPr>
          <a:xfrm flipH="1">
            <a:off x="162992" y="1022079"/>
            <a:ext cx="166269" cy="145104"/>
          </a:xfrm>
          <a:custGeom>
            <a:avLst/>
            <a:gdLst/>
            <a:ahLst/>
            <a:cxnLst/>
            <a:rect l="l" t="t" r="r" b="b"/>
            <a:pathLst>
              <a:path w="927" h="809" extrusionOk="0">
                <a:moveTo>
                  <a:pt x="674" y="0"/>
                </a:moveTo>
                <a:cubicBezTo>
                  <a:pt x="555" y="0"/>
                  <a:pt x="401" y="76"/>
                  <a:pt x="270" y="212"/>
                </a:cubicBezTo>
                <a:cubicBezTo>
                  <a:pt x="70" y="405"/>
                  <a:pt x="1" y="647"/>
                  <a:pt x="104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26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0"/>
          <p:cNvSpPr/>
          <p:nvPr/>
        </p:nvSpPr>
        <p:spPr>
          <a:xfrm flipH="1">
            <a:off x="194021" y="636442"/>
            <a:ext cx="304916" cy="463293"/>
          </a:xfrm>
          <a:custGeom>
            <a:avLst/>
            <a:gdLst/>
            <a:ahLst/>
            <a:cxnLst/>
            <a:rect l="l" t="t" r="r" b="b"/>
            <a:pathLst>
              <a:path w="1700" h="2583" fill="none" extrusionOk="0">
                <a:moveTo>
                  <a:pt x="1" y="2583"/>
                </a:moveTo>
                <a:lnTo>
                  <a:pt x="1" y="884"/>
                </a:lnTo>
                <a:lnTo>
                  <a:pt x="1700" y="0"/>
                </a:lnTo>
                <a:lnTo>
                  <a:pt x="1700" y="2500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0"/>
          <p:cNvSpPr/>
          <p:nvPr/>
        </p:nvSpPr>
        <p:spPr>
          <a:xfrm flipH="1">
            <a:off x="194021" y="726843"/>
            <a:ext cx="305992" cy="148692"/>
          </a:xfrm>
          <a:custGeom>
            <a:avLst/>
            <a:gdLst/>
            <a:ahLst/>
            <a:cxnLst/>
            <a:rect l="l" t="t" r="r" b="b"/>
            <a:pathLst>
              <a:path w="1706" h="829" fill="none" extrusionOk="0">
                <a:moveTo>
                  <a:pt x="0" y="829"/>
                </a:moveTo>
                <a:lnTo>
                  <a:pt x="1706" y="0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0"/>
          <p:cNvSpPr/>
          <p:nvPr/>
        </p:nvSpPr>
        <p:spPr>
          <a:xfrm rot="-802179" flipH="1">
            <a:off x="842702" y="328921"/>
            <a:ext cx="178360" cy="168709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0"/>
          <p:cNvSpPr/>
          <p:nvPr/>
        </p:nvSpPr>
        <p:spPr>
          <a:xfrm rot="-802179" flipH="1">
            <a:off x="678415" y="59967"/>
            <a:ext cx="142809" cy="353321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0"/>
          <p:cNvSpPr/>
          <p:nvPr/>
        </p:nvSpPr>
        <p:spPr>
          <a:xfrm flipH="1">
            <a:off x="748175" y="569694"/>
            <a:ext cx="181500" cy="181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0"/>
          <p:cNvSpPr/>
          <p:nvPr/>
        </p:nvSpPr>
        <p:spPr>
          <a:xfrm flipH="1">
            <a:off x="581978" y="723893"/>
            <a:ext cx="119100" cy="119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0"/>
          <p:cNvSpPr/>
          <p:nvPr/>
        </p:nvSpPr>
        <p:spPr>
          <a:xfrm flipH="1">
            <a:off x="774485" y="825209"/>
            <a:ext cx="69900" cy="69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0"/>
          <p:cNvSpPr/>
          <p:nvPr/>
        </p:nvSpPr>
        <p:spPr>
          <a:xfrm flipH="1">
            <a:off x="1234440" y="311791"/>
            <a:ext cx="251461" cy="335310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0"/>
          <p:cNvSpPr/>
          <p:nvPr/>
        </p:nvSpPr>
        <p:spPr>
          <a:xfrm flipH="1">
            <a:off x="310272" y="1419341"/>
            <a:ext cx="251461" cy="335310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"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31"/>
          <p:cNvSpPr/>
          <p:nvPr/>
        </p:nvSpPr>
        <p:spPr>
          <a:xfrm rot="-8308669" flipH="1">
            <a:off x="-1625066" y="3298633"/>
            <a:ext cx="5132579" cy="2381592"/>
          </a:xfrm>
          <a:custGeom>
            <a:avLst/>
            <a:gdLst/>
            <a:ahLst/>
            <a:cxnLst/>
            <a:rect l="l" t="t" r="r" b="b"/>
            <a:pathLst>
              <a:path w="144723" h="66378" extrusionOk="0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1"/>
          <p:cNvSpPr/>
          <p:nvPr/>
        </p:nvSpPr>
        <p:spPr>
          <a:xfrm rot="-65613" flipH="1">
            <a:off x="877195" y="3999067"/>
            <a:ext cx="222506" cy="296712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1"/>
          <p:cNvSpPr/>
          <p:nvPr/>
        </p:nvSpPr>
        <p:spPr>
          <a:xfrm rot="-65613" flipH="1">
            <a:off x="1271863" y="4742254"/>
            <a:ext cx="222506" cy="296712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1"/>
          <p:cNvSpPr/>
          <p:nvPr/>
        </p:nvSpPr>
        <p:spPr>
          <a:xfrm rot="-64130" flipH="1">
            <a:off x="989543" y="4669742"/>
            <a:ext cx="160828" cy="160828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1"/>
          <p:cNvSpPr/>
          <p:nvPr/>
        </p:nvSpPr>
        <p:spPr>
          <a:xfrm rot="-68746" flipH="1">
            <a:off x="1013545" y="4482772"/>
            <a:ext cx="105021" cy="105021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1"/>
          <p:cNvSpPr/>
          <p:nvPr/>
        </p:nvSpPr>
        <p:spPr>
          <a:xfrm rot="-867758" flipH="1">
            <a:off x="1656953" y="4748384"/>
            <a:ext cx="157827" cy="149285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1"/>
          <p:cNvSpPr/>
          <p:nvPr/>
        </p:nvSpPr>
        <p:spPr>
          <a:xfrm rot="-867758" flipH="1">
            <a:off x="1508629" y="4513496"/>
            <a:ext cx="126369" cy="312643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1"/>
          <p:cNvSpPr/>
          <p:nvPr/>
        </p:nvSpPr>
        <p:spPr>
          <a:xfrm rot="736584">
            <a:off x="173350" y="4307845"/>
            <a:ext cx="157829" cy="149286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1"/>
          <p:cNvSpPr/>
          <p:nvPr/>
        </p:nvSpPr>
        <p:spPr>
          <a:xfrm rot="736584">
            <a:off x="347169" y="4066813"/>
            <a:ext cx="126370" cy="312644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1"/>
          <p:cNvSpPr/>
          <p:nvPr/>
        </p:nvSpPr>
        <p:spPr>
          <a:xfrm rot="-65570" flipH="1">
            <a:off x="695966" y="4830575"/>
            <a:ext cx="106484" cy="93637"/>
          </a:xfrm>
          <a:custGeom>
            <a:avLst/>
            <a:gdLst/>
            <a:ahLst/>
            <a:cxnLst/>
            <a:rect l="l" t="t" r="r" b="b"/>
            <a:pathLst>
              <a:path w="920" h="809" extrusionOk="0">
                <a:moveTo>
                  <a:pt x="674" y="0"/>
                </a:moveTo>
                <a:cubicBezTo>
                  <a:pt x="554" y="0"/>
                  <a:pt x="399" y="76"/>
                  <a:pt x="263" y="212"/>
                </a:cubicBezTo>
                <a:cubicBezTo>
                  <a:pt x="70" y="405"/>
                  <a:pt x="1" y="654"/>
                  <a:pt x="105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19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1"/>
          <p:cNvSpPr/>
          <p:nvPr/>
        </p:nvSpPr>
        <p:spPr>
          <a:xfrm rot="-65570" flipH="1">
            <a:off x="493341" y="4810469"/>
            <a:ext cx="107294" cy="93637"/>
          </a:xfrm>
          <a:custGeom>
            <a:avLst/>
            <a:gdLst/>
            <a:ahLst/>
            <a:cxnLst/>
            <a:rect l="l" t="t" r="r" b="b"/>
            <a:pathLst>
              <a:path w="927" h="809" extrusionOk="0">
                <a:moveTo>
                  <a:pt x="674" y="0"/>
                </a:moveTo>
                <a:cubicBezTo>
                  <a:pt x="555" y="0"/>
                  <a:pt x="401" y="76"/>
                  <a:pt x="270" y="212"/>
                </a:cubicBezTo>
                <a:cubicBezTo>
                  <a:pt x="70" y="405"/>
                  <a:pt x="1" y="647"/>
                  <a:pt x="104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26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1"/>
          <p:cNvSpPr/>
          <p:nvPr/>
        </p:nvSpPr>
        <p:spPr>
          <a:xfrm rot="-65570" flipH="1">
            <a:off x="510566" y="4560409"/>
            <a:ext cx="196764" cy="298966"/>
          </a:xfrm>
          <a:custGeom>
            <a:avLst/>
            <a:gdLst/>
            <a:ahLst/>
            <a:cxnLst/>
            <a:rect l="l" t="t" r="r" b="b"/>
            <a:pathLst>
              <a:path w="1700" h="2583" fill="none" extrusionOk="0">
                <a:moveTo>
                  <a:pt x="1" y="2583"/>
                </a:moveTo>
                <a:lnTo>
                  <a:pt x="1" y="884"/>
                </a:lnTo>
                <a:lnTo>
                  <a:pt x="1700" y="0"/>
                </a:lnTo>
                <a:lnTo>
                  <a:pt x="1700" y="2500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1"/>
          <p:cNvSpPr/>
          <p:nvPr/>
        </p:nvSpPr>
        <p:spPr>
          <a:xfrm rot="-65570" flipH="1">
            <a:off x="509742" y="4618746"/>
            <a:ext cx="197459" cy="95951"/>
          </a:xfrm>
          <a:custGeom>
            <a:avLst/>
            <a:gdLst/>
            <a:ahLst/>
            <a:cxnLst/>
            <a:rect l="l" t="t" r="r" b="b"/>
            <a:pathLst>
              <a:path w="1706" h="829" fill="none" extrusionOk="0">
                <a:moveTo>
                  <a:pt x="0" y="829"/>
                </a:moveTo>
                <a:lnTo>
                  <a:pt x="1706" y="0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1"/>
          <p:cNvSpPr/>
          <p:nvPr/>
        </p:nvSpPr>
        <p:spPr>
          <a:xfrm rot="-64130" flipH="1">
            <a:off x="568849" y="4341900"/>
            <a:ext cx="160828" cy="1608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1"/>
          <p:cNvSpPr/>
          <p:nvPr/>
        </p:nvSpPr>
        <p:spPr>
          <a:xfrm rot="-68746" flipH="1">
            <a:off x="195753" y="4749837"/>
            <a:ext cx="105021" cy="10502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1"/>
          <p:cNvSpPr/>
          <p:nvPr/>
        </p:nvSpPr>
        <p:spPr>
          <a:xfrm rot="-68746" flipH="1">
            <a:off x="593258" y="4180064"/>
            <a:ext cx="105021" cy="10502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1"/>
          <p:cNvSpPr/>
          <p:nvPr/>
        </p:nvSpPr>
        <p:spPr>
          <a:xfrm rot="10767266" flipH="1">
            <a:off x="1034626" y="3913153"/>
            <a:ext cx="472902" cy="296701"/>
          </a:xfrm>
          <a:custGeom>
            <a:avLst/>
            <a:gdLst/>
            <a:ahLst/>
            <a:cxnLst/>
            <a:rect l="l" t="t" r="r" b="b"/>
            <a:pathLst>
              <a:path w="5773" h="3622" extrusionOk="0">
                <a:moveTo>
                  <a:pt x="3970" y="0"/>
                </a:moveTo>
                <a:cubicBezTo>
                  <a:pt x="2021" y="0"/>
                  <a:pt x="102" y="1639"/>
                  <a:pt x="1" y="3621"/>
                </a:cubicBezTo>
                <a:lnTo>
                  <a:pt x="90" y="3538"/>
                </a:lnTo>
                <a:lnTo>
                  <a:pt x="4482" y="1805"/>
                </a:lnTo>
                <a:cubicBezTo>
                  <a:pt x="5068" y="1570"/>
                  <a:pt x="5773" y="1011"/>
                  <a:pt x="5448" y="480"/>
                </a:cubicBezTo>
                <a:cubicBezTo>
                  <a:pt x="5324" y="279"/>
                  <a:pt x="5089" y="183"/>
                  <a:pt x="4861" y="121"/>
                </a:cubicBezTo>
                <a:cubicBezTo>
                  <a:pt x="4568" y="39"/>
                  <a:pt x="4268" y="0"/>
                  <a:pt x="39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1"/>
          <p:cNvSpPr/>
          <p:nvPr/>
        </p:nvSpPr>
        <p:spPr>
          <a:xfrm rot="-65613" flipH="1">
            <a:off x="223795" y="3551392"/>
            <a:ext cx="222506" cy="296712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1"/>
          <p:cNvSpPr/>
          <p:nvPr/>
        </p:nvSpPr>
        <p:spPr>
          <a:xfrm rot="-68746" flipH="1">
            <a:off x="160303" y="3986312"/>
            <a:ext cx="105021" cy="105021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1"/>
          <p:cNvSpPr/>
          <p:nvPr/>
        </p:nvSpPr>
        <p:spPr>
          <a:xfrm rot="736584">
            <a:off x="2154550" y="4612645"/>
            <a:ext cx="157829" cy="149286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1"/>
          <p:cNvSpPr/>
          <p:nvPr/>
        </p:nvSpPr>
        <p:spPr>
          <a:xfrm rot="-64130" flipH="1">
            <a:off x="1759474" y="4302063"/>
            <a:ext cx="160828" cy="1608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31"/>
          <p:cNvSpPr/>
          <p:nvPr/>
        </p:nvSpPr>
        <p:spPr>
          <a:xfrm rot="-6216683">
            <a:off x="8034547" y="-456118"/>
            <a:ext cx="1791522" cy="1642827"/>
          </a:xfrm>
          <a:custGeom>
            <a:avLst/>
            <a:gdLst/>
            <a:ahLst/>
            <a:cxnLst/>
            <a:rect l="l" t="t" r="r" b="b"/>
            <a:pathLst>
              <a:path w="12723" h="11667" extrusionOk="0">
                <a:moveTo>
                  <a:pt x="9501" y="1"/>
                </a:moveTo>
                <a:cubicBezTo>
                  <a:pt x="8941" y="1"/>
                  <a:pt x="8387" y="160"/>
                  <a:pt x="7940" y="498"/>
                </a:cubicBezTo>
                <a:cubicBezTo>
                  <a:pt x="6956" y="1225"/>
                  <a:pt x="6545" y="2611"/>
                  <a:pt x="5433" y="3081"/>
                </a:cubicBezTo>
                <a:cubicBezTo>
                  <a:pt x="4775" y="3364"/>
                  <a:pt x="4022" y="3252"/>
                  <a:pt x="3303" y="3338"/>
                </a:cubicBezTo>
                <a:cubicBezTo>
                  <a:pt x="1455" y="3578"/>
                  <a:pt x="1" y="5383"/>
                  <a:pt x="1" y="7248"/>
                </a:cubicBezTo>
                <a:cubicBezTo>
                  <a:pt x="9" y="9113"/>
                  <a:pt x="1361" y="10849"/>
                  <a:pt x="3123" y="11457"/>
                </a:cubicBezTo>
                <a:cubicBezTo>
                  <a:pt x="3498" y="11585"/>
                  <a:pt x="3897" y="11666"/>
                  <a:pt x="4288" y="11666"/>
                </a:cubicBezTo>
                <a:cubicBezTo>
                  <a:pt x="4629" y="11666"/>
                  <a:pt x="4964" y="11604"/>
                  <a:pt x="5271" y="11457"/>
                </a:cubicBezTo>
                <a:cubicBezTo>
                  <a:pt x="6164" y="11018"/>
                  <a:pt x="6842" y="9904"/>
                  <a:pt x="7765" y="9904"/>
                </a:cubicBezTo>
                <a:cubicBezTo>
                  <a:pt x="7850" y="9904"/>
                  <a:pt x="7936" y="9914"/>
                  <a:pt x="8025" y="9934"/>
                </a:cubicBezTo>
                <a:cubicBezTo>
                  <a:pt x="8663" y="10071"/>
                  <a:pt x="9141" y="10771"/>
                  <a:pt x="9767" y="10771"/>
                </a:cubicBezTo>
                <a:cubicBezTo>
                  <a:pt x="9805" y="10771"/>
                  <a:pt x="9843" y="10769"/>
                  <a:pt x="9882" y="10764"/>
                </a:cubicBezTo>
                <a:cubicBezTo>
                  <a:pt x="10104" y="10721"/>
                  <a:pt x="10318" y="10618"/>
                  <a:pt x="10498" y="10473"/>
                </a:cubicBezTo>
                <a:cubicBezTo>
                  <a:pt x="11165" y="10002"/>
                  <a:pt x="11764" y="9361"/>
                  <a:pt x="11986" y="8574"/>
                </a:cubicBezTo>
                <a:cubicBezTo>
                  <a:pt x="12157" y="7975"/>
                  <a:pt x="12055" y="7325"/>
                  <a:pt x="11695" y="6803"/>
                </a:cubicBezTo>
                <a:cubicBezTo>
                  <a:pt x="11884" y="5827"/>
                  <a:pt x="12388" y="4921"/>
                  <a:pt x="12542" y="3937"/>
                </a:cubicBezTo>
                <a:cubicBezTo>
                  <a:pt x="12722" y="2722"/>
                  <a:pt x="12303" y="1405"/>
                  <a:pt x="11345" y="635"/>
                </a:cubicBezTo>
                <a:cubicBezTo>
                  <a:pt x="10831" y="223"/>
                  <a:pt x="10161" y="1"/>
                  <a:pt x="95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31"/>
          <p:cNvSpPr/>
          <p:nvPr/>
        </p:nvSpPr>
        <p:spPr>
          <a:xfrm>
            <a:off x="8384434" y="1054982"/>
            <a:ext cx="171467" cy="150779"/>
          </a:xfrm>
          <a:custGeom>
            <a:avLst/>
            <a:gdLst/>
            <a:ahLst/>
            <a:cxnLst/>
            <a:rect l="l" t="t" r="r" b="b"/>
            <a:pathLst>
              <a:path w="920" h="809" extrusionOk="0">
                <a:moveTo>
                  <a:pt x="674" y="0"/>
                </a:moveTo>
                <a:cubicBezTo>
                  <a:pt x="554" y="0"/>
                  <a:pt x="399" y="76"/>
                  <a:pt x="263" y="212"/>
                </a:cubicBezTo>
                <a:cubicBezTo>
                  <a:pt x="70" y="405"/>
                  <a:pt x="1" y="654"/>
                  <a:pt x="105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19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31"/>
          <p:cNvSpPr/>
          <p:nvPr/>
        </p:nvSpPr>
        <p:spPr>
          <a:xfrm>
            <a:off x="8708728" y="1016402"/>
            <a:ext cx="172772" cy="150779"/>
          </a:xfrm>
          <a:custGeom>
            <a:avLst/>
            <a:gdLst/>
            <a:ahLst/>
            <a:cxnLst/>
            <a:rect l="l" t="t" r="r" b="b"/>
            <a:pathLst>
              <a:path w="927" h="809" extrusionOk="0">
                <a:moveTo>
                  <a:pt x="674" y="0"/>
                </a:moveTo>
                <a:cubicBezTo>
                  <a:pt x="555" y="0"/>
                  <a:pt x="401" y="76"/>
                  <a:pt x="270" y="212"/>
                </a:cubicBezTo>
                <a:cubicBezTo>
                  <a:pt x="70" y="405"/>
                  <a:pt x="1" y="647"/>
                  <a:pt x="104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26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31"/>
          <p:cNvSpPr/>
          <p:nvPr/>
        </p:nvSpPr>
        <p:spPr>
          <a:xfrm>
            <a:off x="8532416" y="615686"/>
            <a:ext cx="316842" cy="481413"/>
          </a:xfrm>
          <a:custGeom>
            <a:avLst/>
            <a:gdLst/>
            <a:ahLst/>
            <a:cxnLst/>
            <a:rect l="l" t="t" r="r" b="b"/>
            <a:pathLst>
              <a:path w="1700" h="2583" fill="none" extrusionOk="0">
                <a:moveTo>
                  <a:pt x="1" y="2583"/>
                </a:moveTo>
                <a:lnTo>
                  <a:pt x="1" y="884"/>
                </a:lnTo>
                <a:lnTo>
                  <a:pt x="1700" y="0"/>
                </a:lnTo>
                <a:lnTo>
                  <a:pt x="1700" y="2500"/>
                </a:lnTo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31"/>
          <p:cNvSpPr/>
          <p:nvPr/>
        </p:nvSpPr>
        <p:spPr>
          <a:xfrm>
            <a:off x="8531298" y="709621"/>
            <a:ext cx="317960" cy="154507"/>
          </a:xfrm>
          <a:custGeom>
            <a:avLst/>
            <a:gdLst/>
            <a:ahLst/>
            <a:cxnLst/>
            <a:rect l="l" t="t" r="r" b="b"/>
            <a:pathLst>
              <a:path w="1706" h="829" fill="none" extrusionOk="0">
                <a:moveTo>
                  <a:pt x="0" y="829"/>
                </a:moveTo>
                <a:lnTo>
                  <a:pt x="1706" y="0"/>
                </a:lnTo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31"/>
          <p:cNvSpPr/>
          <p:nvPr/>
        </p:nvSpPr>
        <p:spPr>
          <a:xfrm rot="802140">
            <a:off x="7989872" y="296139"/>
            <a:ext cx="185337" cy="175305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31"/>
          <p:cNvSpPr/>
          <p:nvPr/>
        </p:nvSpPr>
        <p:spPr>
          <a:xfrm rot="802140">
            <a:off x="8197527" y="16668"/>
            <a:ext cx="148396" cy="367136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31"/>
          <p:cNvSpPr/>
          <p:nvPr/>
        </p:nvSpPr>
        <p:spPr>
          <a:xfrm>
            <a:off x="8084831" y="546327"/>
            <a:ext cx="188700" cy="188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31"/>
          <p:cNvSpPr/>
          <p:nvPr/>
        </p:nvSpPr>
        <p:spPr>
          <a:xfrm>
            <a:off x="8322369" y="706556"/>
            <a:ext cx="123900" cy="123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31"/>
          <p:cNvSpPr/>
          <p:nvPr/>
        </p:nvSpPr>
        <p:spPr>
          <a:xfrm>
            <a:off x="8173458" y="811834"/>
            <a:ext cx="72900" cy="72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31"/>
          <p:cNvSpPr/>
          <p:nvPr/>
        </p:nvSpPr>
        <p:spPr>
          <a:xfrm>
            <a:off x="7506850" y="278339"/>
            <a:ext cx="261299" cy="348429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31"/>
          <p:cNvSpPr/>
          <p:nvPr/>
        </p:nvSpPr>
        <p:spPr>
          <a:xfrm>
            <a:off x="8467164" y="1429199"/>
            <a:ext cx="261299" cy="348429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6_1">
    <p:bg>
      <p:bgPr>
        <a:solidFill>
          <a:schemeClr val="dk1"/>
        </a:solidFill>
        <a:effectLst/>
      </p:bgPr>
    </p:bg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32"/>
          <p:cNvSpPr/>
          <p:nvPr/>
        </p:nvSpPr>
        <p:spPr>
          <a:xfrm rot="-6216683">
            <a:off x="8034547" y="-456118"/>
            <a:ext cx="1791522" cy="1642827"/>
          </a:xfrm>
          <a:custGeom>
            <a:avLst/>
            <a:gdLst/>
            <a:ahLst/>
            <a:cxnLst/>
            <a:rect l="l" t="t" r="r" b="b"/>
            <a:pathLst>
              <a:path w="12723" h="11667" extrusionOk="0">
                <a:moveTo>
                  <a:pt x="9501" y="1"/>
                </a:moveTo>
                <a:cubicBezTo>
                  <a:pt x="8941" y="1"/>
                  <a:pt x="8387" y="160"/>
                  <a:pt x="7940" y="498"/>
                </a:cubicBezTo>
                <a:cubicBezTo>
                  <a:pt x="6956" y="1225"/>
                  <a:pt x="6545" y="2611"/>
                  <a:pt x="5433" y="3081"/>
                </a:cubicBezTo>
                <a:cubicBezTo>
                  <a:pt x="4775" y="3364"/>
                  <a:pt x="4022" y="3252"/>
                  <a:pt x="3303" y="3338"/>
                </a:cubicBezTo>
                <a:cubicBezTo>
                  <a:pt x="1455" y="3578"/>
                  <a:pt x="1" y="5383"/>
                  <a:pt x="1" y="7248"/>
                </a:cubicBezTo>
                <a:cubicBezTo>
                  <a:pt x="9" y="9113"/>
                  <a:pt x="1361" y="10849"/>
                  <a:pt x="3123" y="11457"/>
                </a:cubicBezTo>
                <a:cubicBezTo>
                  <a:pt x="3498" y="11585"/>
                  <a:pt x="3897" y="11666"/>
                  <a:pt x="4288" y="11666"/>
                </a:cubicBezTo>
                <a:cubicBezTo>
                  <a:pt x="4629" y="11666"/>
                  <a:pt x="4964" y="11604"/>
                  <a:pt x="5271" y="11457"/>
                </a:cubicBezTo>
                <a:cubicBezTo>
                  <a:pt x="6164" y="11018"/>
                  <a:pt x="6842" y="9904"/>
                  <a:pt x="7765" y="9904"/>
                </a:cubicBezTo>
                <a:cubicBezTo>
                  <a:pt x="7850" y="9904"/>
                  <a:pt x="7936" y="9914"/>
                  <a:pt x="8025" y="9934"/>
                </a:cubicBezTo>
                <a:cubicBezTo>
                  <a:pt x="8663" y="10071"/>
                  <a:pt x="9141" y="10771"/>
                  <a:pt x="9767" y="10771"/>
                </a:cubicBezTo>
                <a:cubicBezTo>
                  <a:pt x="9805" y="10771"/>
                  <a:pt x="9843" y="10769"/>
                  <a:pt x="9882" y="10764"/>
                </a:cubicBezTo>
                <a:cubicBezTo>
                  <a:pt x="10104" y="10721"/>
                  <a:pt x="10318" y="10618"/>
                  <a:pt x="10498" y="10473"/>
                </a:cubicBezTo>
                <a:cubicBezTo>
                  <a:pt x="11165" y="10002"/>
                  <a:pt x="11764" y="9361"/>
                  <a:pt x="11986" y="8574"/>
                </a:cubicBezTo>
                <a:cubicBezTo>
                  <a:pt x="12157" y="7975"/>
                  <a:pt x="12055" y="7325"/>
                  <a:pt x="11695" y="6803"/>
                </a:cubicBezTo>
                <a:cubicBezTo>
                  <a:pt x="11884" y="5827"/>
                  <a:pt x="12388" y="4921"/>
                  <a:pt x="12542" y="3937"/>
                </a:cubicBezTo>
                <a:cubicBezTo>
                  <a:pt x="12722" y="2722"/>
                  <a:pt x="12303" y="1405"/>
                  <a:pt x="11345" y="635"/>
                </a:cubicBezTo>
                <a:cubicBezTo>
                  <a:pt x="10831" y="223"/>
                  <a:pt x="10161" y="1"/>
                  <a:pt x="95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2"/>
          <p:cNvSpPr/>
          <p:nvPr/>
        </p:nvSpPr>
        <p:spPr>
          <a:xfrm>
            <a:off x="8384434" y="1054982"/>
            <a:ext cx="171467" cy="150779"/>
          </a:xfrm>
          <a:custGeom>
            <a:avLst/>
            <a:gdLst/>
            <a:ahLst/>
            <a:cxnLst/>
            <a:rect l="l" t="t" r="r" b="b"/>
            <a:pathLst>
              <a:path w="920" h="809" extrusionOk="0">
                <a:moveTo>
                  <a:pt x="674" y="0"/>
                </a:moveTo>
                <a:cubicBezTo>
                  <a:pt x="554" y="0"/>
                  <a:pt x="399" y="76"/>
                  <a:pt x="263" y="212"/>
                </a:cubicBezTo>
                <a:cubicBezTo>
                  <a:pt x="70" y="405"/>
                  <a:pt x="1" y="654"/>
                  <a:pt x="105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19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32"/>
          <p:cNvSpPr/>
          <p:nvPr/>
        </p:nvSpPr>
        <p:spPr>
          <a:xfrm>
            <a:off x="8708728" y="1016402"/>
            <a:ext cx="172772" cy="150779"/>
          </a:xfrm>
          <a:custGeom>
            <a:avLst/>
            <a:gdLst/>
            <a:ahLst/>
            <a:cxnLst/>
            <a:rect l="l" t="t" r="r" b="b"/>
            <a:pathLst>
              <a:path w="927" h="809" extrusionOk="0">
                <a:moveTo>
                  <a:pt x="674" y="0"/>
                </a:moveTo>
                <a:cubicBezTo>
                  <a:pt x="555" y="0"/>
                  <a:pt x="401" y="76"/>
                  <a:pt x="270" y="212"/>
                </a:cubicBezTo>
                <a:cubicBezTo>
                  <a:pt x="70" y="405"/>
                  <a:pt x="1" y="647"/>
                  <a:pt x="104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26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32"/>
          <p:cNvSpPr/>
          <p:nvPr/>
        </p:nvSpPr>
        <p:spPr>
          <a:xfrm>
            <a:off x="8532416" y="615686"/>
            <a:ext cx="316842" cy="481413"/>
          </a:xfrm>
          <a:custGeom>
            <a:avLst/>
            <a:gdLst/>
            <a:ahLst/>
            <a:cxnLst/>
            <a:rect l="l" t="t" r="r" b="b"/>
            <a:pathLst>
              <a:path w="1700" h="2583" fill="none" extrusionOk="0">
                <a:moveTo>
                  <a:pt x="1" y="2583"/>
                </a:moveTo>
                <a:lnTo>
                  <a:pt x="1" y="884"/>
                </a:lnTo>
                <a:lnTo>
                  <a:pt x="1700" y="0"/>
                </a:lnTo>
                <a:lnTo>
                  <a:pt x="1700" y="2500"/>
                </a:lnTo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32"/>
          <p:cNvSpPr/>
          <p:nvPr/>
        </p:nvSpPr>
        <p:spPr>
          <a:xfrm>
            <a:off x="8531298" y="709621"/>
            <a:ext cx="317960" cy="154507"/>
          </a:xfrm>
          <a:custGeom>
            <a:avLst/>
            <a:gdLst/>
            <a:ahLst/>
            <a:cxnLst/>
            <a:rect l="l" t="t" r="r" b="b"/>
            <a:pathLst>
              <a:path w="1706" h="829" fill="none" extrusionOk="0">
                <a:moveTo>
                  <a:pt x="0" y="829"/>
                </a:moveTo>
                <a:lnTo>
                  <a:pt x="1706" y="0"/>
                </a:lnTo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2"/>
          <p:cNvSpPr/>
          <p:nvPr/>
        </p:nvSpPr>
        <p:spPr>
          <a:xfrm rot="802140">
            <a:off x="7989872" y="296139"/>
            <a:ext cx="185337" cy="175305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32"/>
          <p:cNvSpPr/>
          <p:nvPr/>
        </p:nvSpPr>
        <p:spPr>
          <a:xfrm rot="802140">
            <a:off x="8197527" y="16668"/>
            <a:ext cx="148396" cy="367136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32"/>
          <p:cNvSpPr/>
          <p:nvPr/>
        </p:nvSpPr>
        <p:spPr>
          <a:xfrm>
            <a:off x="8084831" y="546327"/>
            <a:ext cx="188700" cy="188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32"/>
          <p:cNvSpPr/>
          <p:nvPr/>
        </p:nvSpPr>
        <p:spPr>
          <a:xfrm>
            <a:off x="8322369" y="706556"/>
            <a:ext cx="123900" cy="123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32"/>
          <p:cNvSpPr/>
          <p:nvPr/>
        </p:nvSpPr>
        <p:spPr>
          <a:xfrm>
            <a:off x="8173458" y="811834"/>
            <a:ext cx="72900" cy="72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32"/>
          <p:cNvSpPr/>
          <p:nvPr/>
        </p:nvSpPr>
        <p:spPr>
          <a:xfrm>
            <a:off x="7506850" y="278339"/>
            <a:ext cx="261299" cy="348429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2"/>
          <p:cNvSpPr/>
          <p:nvPr/>
        </p:nvSpPr>
        <p:spPr>
          <a:xfrm>
            <a:off x="8467164" y="1429199"/>
            <a:ext cx="261299" cy="348429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32"/>
          <p:cNvSpPr/>
          <p:nvPr/>
        </p:nvSpPr>
        <p:spPr>
          <a:xfrm rot="-7213442" flipH="1">
            <a:off x="-2714201" y="2480612"/>
            <a:ext cx="6079928" cy="2788592"/>
          </a:xfrm>
          <a:custGeom>
            <a:avLst/>
            <a:gdLst/>
            <a:ahLst/>
            <a:cxnLst/>
            <a:rect l="l" t="t" r="r" b="b"/>
            <a:pathLst>
              <a:path w="144723" h="66378" extrusionOk="0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32"/>
          <p:cNvSpPr/>
          <p:nvPr/>
        </p:nvSpPr>
        <p:spPr>
          <a:xfrm flipH="1">
            <a:off x="1042351" y="3752491"/>
            <a:ext cx="263585" cy="351480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32"/>
          <p:cNvSpPr/>
          <p:nvPr/>
        </p:nvSpPr>
        <p:spPr>
          <a:xfrm flipH="1">
            <a:off x="1493006" y="4641639"/>
            <a:ext cx="263585" cy="351480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32"/>
          <p:cNvSpPr/>
          <p:nvPr/>
        </p:nvSpPr>
        <p:spPr>
          <a:xfrm flipH="1">
            <a:off x="1161864" y="4548738"/>
            <a:ext cx="190500" cy="190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32"/>
          <p:cNvSpPr/>
          <p:nvPr/>
        </p:nvSpPr>
        <p:spPr>
          <a:xfrm flipH="1">
            <a:off x="1194944" y="4327110"/>
            <a:ext cx="124500" cy="124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32"/>
          <p:cNvSpPr/>
          <p:nvPr/>
        </p:nvSpPr>
        <p:spPr>
          <a:xfrm rot="-802175" flipH="1">
            <a:off x="1594794" y="4379246"/>
            <a:ext cx="186967" cy="176845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32"/>
          <p:cNvSpPr/>
          <p:nvPr/>
        </p:nvSpPr>
        <p:spPr>
          <a:xfrm rot="-802175" flipH="1">
            <a:off x="1422584" y="4097321"/>
            <a:ext cx="149701" cy="370360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32"/>
          <p:cNvSpPr/>
          <p:nvPr/>
        </p:nvSpPr>
        <p:spPr>
          <a:xfrm rot="802175">
            <a:off x="203415" y="4089829"/>
            <a:ext cx="186967" cy="176845"/>
          </a:xfrm>
          <a:custGeom>
            <a:avLst/>
            <a:gdLst/>
            <a:ahLst/>
            <a:cxnLst/>
            <a:rect l="l" t="t" r="r" b="b"/>
            <a:pathLst>
              <a:path w="1174" h="1029" extrusionOk="0">
                <a:moveTo>
                  <a:pt x="859" y="1"/>
                </a:moveTo>
                <a:cubicBezTo>
                  <a:pt x="706" y="1"/>
                  <a:pt x="508" y="96"/>
                  <a:pt x="338" y="266"/>
                </a:cubicBezTo>
                <a:cubicBezTo>
                  <a:pt x="90" y="514"/>
                  <a:pt x="0" y="825"/>
                  <a:pt x="138" y="963"/>
                </a:cubicBezTo>
                <a:cubicBezTo>
                  <a:pt x="182" y="1007"/>
                  <a:pt x="244" y="1028"/>
                  <a:pt x="315" y="1028"/>
                </a:cubicBezTo>
                <a:cubicBezTo>
                  <a:pt x="468" y="1028"/>
                  <a:pt x="666" y="932"/>
                  <a:pt x="835" y="763"/>
                </a:cubicBezTo>
                <a:cubicBezTo>
                  <a:pt x="1084" y="514"/>
                  <a:pt x="1174" y="204"/>
                  <a:pt x="1036" y="66"/>
                </a:cubicBezTo>
                <a:cubicBezTo>
                  <a:pt x="992" y="22"/>
                  <a:pt x="930" y="1"/>
                  <a:pt x="859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32"/>
          <p:cNvSpPr/>
          <p:nvPr/>
        </p:nvSpPr>
        <p:spPr>
          <a:xfrm rot="802175">
            <a:off x="412891" y="3807903"/>
            <a:ext cx="149701" cy="370360"/>
          </a:xfrm>
          <a:custGeom>
            <a:avLst/>
            <a:gdLst/>
            <a:ahLst/>
            <a:cxnLst/>
            <a:rect l="l" t="t" r="r" b="b"/>
            <a:pathLst>
              <a:path w="940" h="2155" fill="none" extrusionOk="0">
                <a:moveTo>
                  <a:pt x="1" y="2155"/>
                </a:moveTo>
                <a:lnTo>
                  <a:pt x="1" y="0"/>
                </a:lnTo>
                <a:lnTo>
                  <a:pt x="940" y="249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32"/>
          <p:cNvSpPr/>
          <p:nvPr/>
        </p:nvSpPr>
        <p:spPr>
          <a:xfrm flipH="1">
            <a:off x="811226" y="4731951"/>
            <a:ext cx="126141" cy="110924"/>
          </a:xfrm>
          <a:custGeom>
            <a:avLst/>
            <a:gdLst/>
            <a:ahLst/>
            <a:cxnLst/>
            <a:rect l="l" t="t" r="r" b="b"/>
            <a:pathLst>
              <a:path w="920" h="809" extrusionOk="0">
                <a:moveTo>
                  <a:pt x="674" y="0"/>
                </a:moveTo>
                <a:cubicBezTo>
                  <a:pt x="554" y="0"/>
                  <a:pt x="399" y="76"/>
                  <a:pt x="263" y="212"/>
                </a:cubicBezTo>
                <a:cubicBezTo>
                  <a:pt x="70" y="405"/>
                  <a:pt x="1" y="654"/>
                  <a:pt x="105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19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32"/>
          <p:cNvSpPr/>
          <p:nvPr/>
        </p:nvSpPr>
        <p:spPr>
          <a:xfrm flipH="1">
            <a:off x="571692" y="4703569"/>
            <a:ext cx="127101" cy="110924"/>
          </a:xfrm>
          <a:custGeom>
            <a:avLst/>
            <a:gdLst/>
            <a:ahLst/>
            <a:cxnLst/>
            <a:rect l="l" t="t" r="r" b="b"/>
            <a:pathLst>
              <a:path w="927" h="809" extrusionOk="0">
                <a:moveTo>
                  <a:pt x="674" y="0"/>
                </a:moveTo>
                <a:cubicBezTo>
                  <a:pt x="555" y="0"/>
                  <a:pt x="401" y="76"/>
                  <a:pt x="270" y="212"/>
                </a:cubicBezTo>
                <a:cubicBezTo>
                  <a:pt x="70" y="405"/>
                  <a:pt x="1" y="647"/>
                  <a:pt x="104" y="757"/>
                </a:cubicBezTo>
                <a:cubicBezTo>
                  <a:pt x="139" y="792"/>
                  <a:pt x="188" y="808"/>
                  <a:pt x="244" y="808"/>
                </a:cubicBezTo>
                <a:cubicBezTo>
                  <a:pt x="366" y="808"/>
                  <a:pt x="524" y="731"/>
                  <a:pt x="657" y="598"/>
                </a:cubicBezTo>
                <a:cubicBezTo>
                  <a:pt x="850" y="405"/>
                  <a:pt x="926" y="156"/>
                  <a:pt x="816" y="53"/>
                </a:cubicBezTo>
                <a:cubicBezTo>
                  <a:pt x="780" y="17"/>
                  <a:pt x="731" y="0"/>
                  <a:pt x="674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32"/>
          <p:cNvSpPr/>
          <p:nvPr/>
        </p:nvSpPr>
        <p:spPr>
          <a:xfrm flipH="1">
            <a:off x="595413" y="4408775"/>
            <a:ext cx="233087" cy="354162"/>
          </a:xfrm>
          <a:custGeom>
            <a:avLst/>
            <a:gdLst/>
            <a:ahLst/>
            <a:cxnLst/>
            <a:rect l="l" t="t" r="r" b="b"/>
            <a:pathLst>
              <a:path w="1700" h="2583" fill="none" extrusionOk="0">
                <a:moveTo>
                  <a:pt x="1" y="2583"/>
                </a:moveTo>
                <a:lnTo>
                  <a:pt x="1" y="884"/>
                </a:lnTo>
                <a:lnTo>
                  <a:pt x="1700" y="0"/>
                </a:lnTo>
                <a:lnTo>
                  <a:pt x="1700" y="2500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2"/>
          <p:cNvSpPr/>
          <p:nvPr/>
        </p:nvSpPr>
        <p:spPr>
          <a:xfrm flipH="1">
            <a:off x="595413" y="4477880"/>
            <a:ext cx="233910" cy="113666"/>
          </a:xfrm>
          <a:custGeom>
            <a:avLst/>
            <a:gdLst/>
            <a:ahLst/>
            <a:cxnLst/>
            <a:rect l="l" t="t" r="r" b="b"/>
            <a:pathLst>
              <a:path w="1706" h="829" fill="none" extrusionOk="0">
                <a:moveTo>
                  <a:pt x="0" y="829"/>
                </a:moveTo>
                <a:lnTo>
                  <a:pt x="1706" y="0"/>
                </a:lnTo>
              </a:path>
            </a:pathLst>
          </a:cu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miter lim="690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32"/>
          <p:cNvSpPr/>
          <p:nvPr/>
        </p:nvSpPr>
        <p:spPr>
          <a:xfrm flipH="1">
            <a:off x="200790" y="3410500"/>
            <a:ext cx="192227" cy="256324"/>
          </a:xfrm>
          <a:custGeom>
            <a:avLst/>
            <a:gdLst/>
            <a:ahLst/>
            <a:cxnLst/>
            <a:rect l="l" t="t" r="r" b="b"/>
            <a:pathLst>
              <a:path w="2280" h="2852" extrusionOk="0">
                <a:moveTo>
                  <a:pt x="892" y="0"/>
                </a:moveTo>
                <a:lnTo>
                  <a:pt x="809" y="1140"/>
                </a:lnTo>
                <a:lnTo>
                  <a:pt x="1" y="1374"/>
                </a:lnTo>
                <a:lnTo>
                  <a:pt x="760" y="1713"/>
                </a:lnTo>
                <a:lnTo>
                  <a:pt x="678" y="2852"/>
                </a:lnTo>
                <a:lnTo>
                  <a:pt x="1340" y="1968"/>
                </a:lnTo>
                <a:lnTo>
                  <a:pt x="2231" y="2362"/>
                </a:lnTo>
                <a:lnTo>
                  <a:pt x="1720" y="1457"/>
                </a:lnTo>
                <a:lnTo>
                  <a:pt x="2279" y="711"/>
                </a:lnTo>
                <a:lnTo>
                  <a:pt x="2279" y="711"/>
                </a:lnTo>
                <a:lnTo>
                  <a:pt x="1437" y="953"/>
                </a:lnTo>
                <a:lnTo>
                  <a:pt x="8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2"/>
          <p:cNvSpPr/>
          <p:nvPr/>
        </p:nvSpPr>
        <p:spPr>
          <a:xfrm flipH="1">
            <a:off x="671002" y="4150938"/>
            <a:ext cx="190500" cy="19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2"/>
          <p:cNvSpPr/>
          <p:nvPr/>
        </p:nvSpPr>
        <p:spPr>
          <a:xfrm flipH="1">
            <a:off x="220322" y="4624950"/>
            <a:ext cx="124500" cy="12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32"/>
          <p:cNvSpPr/>
          <p:nvPr/>
        </p:nvSpPr>
        <p:spPr>
          <a:xfrm flipH="1">
            <a:off x="703997" y="3959088"/>
            <a:ext cx="124500" cy="124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32"/>
          <p:cNvSpPr/>
          <p:nvPr/>
        </p:nvSpPr>
        <p:spPr>
          <a:xfrm flipH="1">
            <a:off x="295526" y="3012175"/>
            <a:ext cx="138900" cy="138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32"/>
          <p:cNvSpPr/>
          <p:nvPr/>
        </p:nvSpPr>
        <p:spPr>
          <a:xfrm flipH="1">
            <a:off x="168776" y="3130050"/>
            <a:ext cx="90900" cy="90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32"/>
          <p:cNvSpPr/>
          <p:nvPr/>
        </p:nvSpPr>
        <p:spPr>
          <a:xfrm flipH="1">
            <a:off x="315826" y="3207500"/>
            <a:ext cx="53400" cy="53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32"/>
          <p:cNvSpPr/>
          <p:nvPr/>
        </p:nvSpPr>
        <p:spPr>
          <a:xfrm rot="-9737287" flipH="1">
            <a:off x="561477" y="3360452"/>
            <a:ext cx="560211" cy="351478"/>
          </a:xfrm>
          <a:custGeom>
            <a:avLst/>
            <a:gdLst/>
            <a:ahLst/>
            <a:cxnLst/>
            <a:rect l="l" t="t" r="r" b="b"/>
            <a:pathLst>
              <a:path w="5773" h="3622" extrusionOk="0">
                <a:moveTo>
                  <a:pt x="3970" y="0"/>
                </a:moveTo>
                <a:cubicBezTo>
                  <a:pt x="2021" y="0"/>
                  <a:pt x="102" y="1639"/>
                  <a:pt x="1" y="3621"/>
                </a:cubicBezTo>
                <a:lnTo>
                  <a:pt x="90" y="3538"/>
                </a:lnTo>
                <a:lnTo>
                  <a:pt x="4482" y="1805"/>
                </a:lnTo>
                <a:cubicBezTo>
                  <a:pt x="5068" y="1570"/>
                  <a:pt x="5773" y="1011"/>
                  <a:pt x="5448" y="480"/>
                </a:cubicBezTo>
                <a:cubicBezTo>
                  <a:pt x="5324" y="279"/>
                  <a:pt x="5089" y="183"/>
                  <a:pt x="4861" y="121"/>
                </a:cubicBezTo>
                <a:cubicBezTo>
                  <a:pt x="4568" y="39"/>
                  <a:pt x="4268" y="0"/>
                  <a:pt x="397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1000"/>
            <a:ext cx="77112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112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Char char="●"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Char char="○"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Char char="■"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Char char="●"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Char char="○"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Char char="■"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Char char="●"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"/>
              <a:buChar char="○"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Nunito"/>
              <a:buChar char="■"/>
              <a:defRPr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73" r:id="rId5"/>
    <p:sldLayoutId id="2147483674" r:id="rId6"/>
    <p:sldLayoutId id="2147483676" r:id="rId7"/>
    <p:sldLayoutId id="2147483677" r:id="rId8"/>
    <p:sldLayoutId id="214748367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35"/>
          <p:cNvSpPr txBox="1">
            <a:spLocks noGrp="1"/>
          </p:cNvSpPr>
          <p:nvPr>
            <p:ph type="ctrTitle"/>
          </p:nvPr>
        </p:nvSpPr>
        <p:spPr>
          <a:xfrm>
            <a:off x="720000" y="844300"/>
            <a:ext cx="4986000" cy="225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sym typeface="Fredoka One"/>
              </a:rPr>
              <a:t>簡易變聲小工具</a:t>
            </a:r>
            <a:endParaRPr b="1" dirty="0">
              <a:solidFill>
                <a:schemeClr val="dk2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Fredoka One"/>
            </a:endParaRPr>
          </a:p>
        </p:txBody>
      </p:sp>
      <p:sp>
        <p:nvSpPr>
          <p:cNvPr id="1106" name="Google Shape;1106;p35"/>
          <p:cNvSpPr txBox="1">
            <a:spLocks noGrp="1"/>
          </p:cNvSpPr>
          <p:nvPr>
            <p:ph type="subTitle" idx="1"/>
          </p:nvPr>
        </p:nvSpPr>
        <p:spPr>
          <a:xfrm>
            <a:off x="720000" y="3044113"/>
            <a:ext cx="4706100" cy="850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105072123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黃海茵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105072132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劉亘樵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107" name="Google Shape;1107;p35"/>
          <p:cNvGrpSpPr/>
          <p:nvPr/>
        </p:nvGrpSpPr>
        <p:grpSpPr>
          <a:xfrm>
            <a:off x="3825892" y="2625"/>
            <a:ext cx="5848382" cy="5792810"/>
            <a:chOff x="3825892" y="2625"/>
            <a:chExt cx="5848382" cy="5792810"/>
          </a:xfrm>
        </p:grpSpPr>
        <p:sp>
          <p:nvSpPr>
            <p:cNvPr id="1108" name="Google Shape;1108;p35"/>
            <p:cNvSpPr/>
            <p:nvPr/>
          </p:nvSpPr>
          <p:spPr>
            <a:xfrm rot="-3156542">
              <a:off x="6413235" y="615161"/>
              <a:ext cx="2229062" cy="1389994"/>
            </a:xfrm>
            <a:custGeom>
              <a:avLst/>
              <a:gdLst/>
              <a:ahLst/>
              <a:cxnLst/>
              <a:rect l="l" t="t" r="r" b="b"/>
              <a:pathLst>
                <a:path w="21681" h="13520" extrusionOk="0">
                  <a:moveTo>
                    <a:pt x="4399" y="0"/>
                  </a:moveTo>
                  <a:lnTo>
                    <a:pt x="3770" y="7"/>
                  </a:lnTo>
                  <a:lnTo>
                    <a:pt x="3204" y="304"/>
                  </a:lnTo>
                  <a:lnTo>
                    <a:pt x="2721" y="725"/>
                  </a:lnTo>
                  <a:lnTo>
                    <a:pt x="2300" y="1215"/>
                  </a:lnTo>
                  <a:lnTo>
                    <a:pt x="1920" y="1733"/>
                  </a:lnTo>
                  <a:lnTo>
                    <a:pt x="1568" y="2272"/>
                  </a:lnTo>
                  <a:lnTo>
                    <a:pt x="1243" y="2824"/>
                  </a:lnTo>
                  <a:lnTo>
                    <a:pt x="939" y="3390"/>
                  </a:lnTo>
                  <a:lnTo>
                    <a:pt x="705" y="3970"/>
                  </a:lnTo>
                  <a:lnTo>
                    <a:pt x="491" y="4550"/>
                  </a:lnTo>
                  <a:lnTo>
                    <a:pt x="311" y="5144"/>
                  </a:lnTo>
                  <a:lnTo>
                    <a:pt x="159" y="5745"/>
                  </a:lnTo>
                  <a:lnTo>
                    <a:pt x="49" y="6352"/>
                  </a:lnTo>
                  <a:lnTo>
                    <a:pt x="0" y="6967"/>
                  </a:lnTo>
                  <a:lnTo>
                    <a:pt x="56" y="7588"/>
                  </a:lnTo>
                  <a:lnTo>
                    <a:pt x="311" y="8147"/>
                  </a:lnTo>
                  <a:lnTo>
                    <a:pt x="822" y="8472"/>
                  </a:lnTo>
                  <a:lnTo>
                    <a:pt x="1402" y="8341"/>
                  </a:lnTo>
                  <a:lnTo>
                    <a:pt x="1989" y="8216"/>
                  </a:lnTo>
                  <a:lnTo>
                    <a:pt x="2583" y="8099"/>
                  </a:lnTo>
                  <a:lnTo>
                    <a:pt x="3170" y="7989"/>
                  </a:lnTo>
                  <a:lnTo>
                    <a:pt x="3763" y="7892"/>
                  </a:lnTo>
                  <a:lnTo>
                    <a:pt x="4357" y="7809"/>
                  </a:lnTo>
                  <a:lnTo>
                    <a:pt x="4951" y="7747"/>
                  </a:lnTo>
                  <a:lnTo>
                    <a:pt x="5552" y="7706"/>
                  </a:lnTo>
                  <a:lnTo>
                    <a:pt x="6152" y="7712"/>
                  </a:lnTo>
                  <a:lnTo>
                    <a:pt x="6739" y="7795"/>
                  </a:lnTo>
                  <a:lnTo>
                    <a:pt x="7402" y="7837"/>
                  </a:lnTo>
                  <a:lnTo>
                    <a:pt x="8058" y="7940"/>
                  </a:lnTo>
                  <a:lnTo>
                    <a:pt x="8707" y="8071"/>
                  </a:lnTo>
                  <a:lnTo>
                    <a:pt x="9349" y="8251"/>
                  </a:lnTo>
                  <a:lnTo>
                    <a:pt x="9977" y="8472"/>
                  </a:lnTo>
                  <a:lnTo>
                    <a:pt x="10585" y="8727"/>
                  </a:lnTo>
                  <a:lnTo>
                    <a:pt x="11186" y="9024"/>
                  </a:lnTo>
                  <a:lnTo>
                    <a:pt x="11766" y="9259"/>
                  </a:lnTo>
                  <a:lnTo>
                    <a:pt x="12353" y="9487"/>
                  </a:lnTo>
                  <a:lnTo>
                    <a:pt x="12933" y="9729"/>
                  </a:lnTo>
                  <a:lnTo>
                    <a:pt x="13519" y="9963"/>
                  </a:lnTo>
                  <a:lnTo>
                    <a:pt x="14099" y="10205"/>
                  </a:lnTo>
                  <a:lnTo>
                    <a:pt x="14679" y="10454"/>
                  </a:lnTo>
                  <a:lnTo>
                    <a:pt x="15259" y="10702"/>
                  </a:lnTo>
                  <a:lnTo>
                    <a:pt x="15832" y="10951"/>
                  </a:lnTo>
                  <a:lnTo>
                    <a:pt x="16412" y="11199"/>
                  </a:lnTo>
                  <a:lnTo>
                    <a:pt x="16985" y="11462"/>
                  </a:lnTo>
                  <a:lnTo>
                    <a:pt x="17559" y="11724"/>
                  </a:lnTo>
                  <a:lnTo>
                    <a:pt x="18125" y="11993"/>
                  </a:lnTo>
                  <a:lnTo>
                    <a:pt x="18691" y="12276"/>
                  </a:lnTo>
                  <a:lnTo>
                    <a:pt x="19243" y="12573"/>
                  </a:lnTo>
                  <a:lnTo>
                    <a:pt x="19789" y="12898"/>
                  </a:lnTo>
                  <a:lnTo>
                    <a:pt x="20258" y="13305"/>
                  </a:lnTo>
                  <a:lnTo>
                    <a:pt x="20762" y="13519"/>
                  </a:lnTo>
                  <a:lnTo>
                    <a:pt x="21239" y="13167"/>
                  </a:lnTo>
                  <a:lnTo>
                    <a:pt x="21563" y="12663"/>
                  </a:lnTo>
                  <a:lnTo>
                    <a:pt x="21681" y="12076"/>
                  </a:lnTo>
                  <a:lnTo>
                    <a:pt x="21391" y="11586"/>
                  </a:lnTo>
                  <a:lnTo>
                    <a:pt x="20817" y="11351"/>
                  </a:lnTo>
                  <a:lnTo>
                    <a:pt x="20251" y="11116"/>
                  </a:lnTo>
                  <a:lnTo>
                    <a:pt x="19685" y="10882"/>
                  </a:lnTo>
                  <a:lnTo>
                    <a:pt x="19119" y="10647"/>
                  </a:lnTo>
                  <a:lnTo>
                    <a:pt x="18553" y="10412"/>
                  </a:lnTo>
                  <a:lnTo>
                    <a:pt x="17994" y="10170"/>
                  </a:lnTo>
                  <a:lnTo>
                    <a:pt x="17427" y="9936"/>
                  </a:lnTo>
                  <a:lnTo>
                    <a:pt x="16861" y="9687"/>
                  </a:lnTo>
                  <a:lnTo>
                    <a:pt x="16302" y="9445"/>
                  </a:lnTo>
                  <a:lnTo>
                    <a:pt x="15743" y="9197"/>
                  </a:lnTo>
                  <a:lnTo>
                    <a:pt x="15176" y="8948"/>
                  </a:lnTo>
                  <a:lnTo>
                    <a:pt x="14617" y="8700"/>
                  </a:lnTo>
                  <a:lnTo>
                    <a:pt x="14065" y="8444"/>
                  </a:lnTo>
                  <a:lnTo>
                    <a:pt x="13506" y="8182"/>
                  </a:lnTo>
                  <a:lnTo>
                    <a:pt x="12953" y="7920"/>
                  </a:lnTo>
                  <a:lnTo>
                    <a:pt x="12401" y="7650"/>
                  </a:lnTo>
                  <a:lnTo>
                    <a:pt x="11855" y="7374"/>
                  </a:lnTo>
                  <a:lnTo>
                    <a:pt x="11310" y="7084"/>
                  </a:lnTo>
                  <a:lnTo>
                    <a:pt x="10778" y="6787"/>
                  </a:lnTo>
                  <a:lnTo>
                    <a:pt x="10260" y="6456"/>
                  </a:lnTo>
                  <a:lnTo>
                    <a:pt x="9812" y="6048"/>
                  </a:lnTo>
                  <a:lnTo>
                    <a:pt x="9356" y="5613"/>
                  </a:lnTo>
                  <a:lnTo>
                    <a:pt x="8907" y="5179"/>
                  </a:lnTo>
                  <a:lnTo>
                    <a:pt x="8465" y="4737"/>
                  </a:lnTo>
                  <a:lnTo>
                    <a:pt x="8030" y="4288"/>
                  </a:lnTo>
                  <a:lnTo>
                    <a:pt x="7595" y="3832"/>
                  </a:lnTo>
                  <a:lnTo>
                    <a:pt x="7167" y="3376"/>
                  </a:lnTo>
                  <a:lnTo>
                    <a:pt x="6753" y="2907"/>
                  </a:lnTo>
                  <a:lnTo>
                    <a:pt x="6346" y="2431"/>
                  </a:lnTo>
                  <a:lnTo>
                    <a:pt x="5945" y="1947"/>
                  </a:lnTo>
                  <a:lnTo>
                    <a:pt x="5565" y="1450"/>
                  </a:lnTo>
                  <a:lnTo>
                    <a:pt x="5213" y="932"/>
                  </a:lnTo>
                  <a:lnTo>
                    <a:pt x="4903" y="387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5"/>
            <p:cNvSpPr/>
            <p:nvPr/>
          </p:nvSpPr>
          <p:spPr>
            <a:xfrm rot="-3156542">
              <a:off x="7338847" y="753019"/>
              <a:ext cx="956252" cy="626217"/>
            </a:xfrm>
            <a:custGeom>
              <a:avLst/>
              <a:gdLst/>
              <a:ahLst/>
              <a:cxnLst/>
              <a:rect l="l" t="t" r="r" b="b"/>
              <a:pathLst>
                <a:path w="9301" h="6091" extrusionOk="0">
                  <a:moveTo>
                    <a:pt x="2520" y="1"/>
                  </a:moveTo>
                  <a:lnTo>
                    <a:pt x="1899" y="70"/>
                  </a:lnTo>
                  <a:lnTo>
                    <a:pt x="1305" y="291"/>
                  </a:lnTo>
                  <a:lnTo>
                    <a:pt x="780" y="636"/>
                  </a:lnTo>
                  <a:lnTo>
                    <a:pt x="338" y="1092"/>
                  </a:lnTo>
                  <a:lnTo>
                    <a:pt x="0" y="1623"/>
                  </a:lnTo>
                  <a:lnTo>
                    <a:pt x="428" y="1955"/>
                  </a:lnTo>
                  <a:lnTo>
                    <a:pt x="849" y="2286"/>
                  </a:lnTo>
                  <a:lnTo>
                    <a:pt x="1029" y="1658"/>
                  </a:lnTo>
                  <a:lnTo>
                    <a:pt x="1464" y="1168"/>
                  </a:lnTo>
                  <a:lnTo>
                    <a:pt x="2051" y="857"/>
                  </a:lnTo>
                  <a:lnTo>
                    <a:pt x="2693" y="705"/>
                  </a:lnTo>
                  <a:lnTo>
                    <a:pt x="3294" y="836"/>
                  </a:lnTo>
                  <a:lnTo>
                    <a:pt x="3867" y="1057"/>
                  </a:lnTo>
                  <a:lnTo>
                    <a:pt x="4433" y="1313"/>
                  </a:lnTo>
                  <a:lnTo>
                    <a:pt x="4985" y="1589"/>
                  </a:lnTo>
                  <a:lnTo>
                    <a:pt x="5531" y="1872"/>
                  </a:lnTo>
                  <a:lnTo>
                    <a:pt x="6076" y="2169"/>
                  </a:lnTo>
                  <a:lnTo>
                    <a:pt x="6615" y="2473"/>
                  </a:lnTo>
                  <a:lnTo>
                    <a:pt x="7146" y="2783"/>
                  </a:lnTo>
                  <a:lnTo>
                    <a:pt x="7657" y="3135"/>
                  </a:lnTo>
                  <a:lnTo>
                    <a:pt x="8106" y="3563"/>
                  </a:lnTo>
                  <a:lnTo>
                    <a:pt x="8458" y="4074"/>
                  </a:lnTo>
                  <a:lnTo>
                    <a:pt x="8651" y="4661"/>
                  </a:lnTo>
                  <a:lnTo>
                    <a:pt x="8665" y="5283"/>
                  </a:lnTo>
                  <a:lnTo>
                    <a:pt x="8493" y="5876"/>
                  </a:lnTo>
                  <a:lnTo>
                    <a:pt x="8997" y="6091"/>
                  </a:lnTo>
                  <a:lnTo>
                    <a:pt x="9231" y="5483"/>
                  </a:lnTo>
                  <a:lnTo>
                    <a:pt x="9300" y="4841"/>
                  </a:lnTo>
                  <a:lnTo>
                    <a:pt x="9197" y="4199"/>
                  </a:lnTo>
                  <a:lnTo>
                    <a:pt x="8955" y="3598"/>
                  </a:lnTo>
                  <a:lnTo>
                    <a:pt x="8596" y="3059"/>
                  </a:lnTo>
                  <a:lnTo>
                    <a:pt x="8140" y="2631"/>
                  </a:lnTo>
                  <a:lnTo>
                    <a:pt x="7636" y="2259"/>
                  </a:lnTo>
                  <a:lnTo>
                    <a:pt x="7112" y="1920"/>
                  </a:lnTo>
                  <a:lnTo>
                    <a:pt x="6573" y="1603"/>
                  </a:lnTo>
                  <a:lnTo>
                    <a:pt x="6028" y="1299"/>
                  </a:lnTo>
                  <a:lnTo>
                    <a:pt x="5475" y="1009"/>
                  </a:lnTo>
                  <a:lnTo>
                    <a:pt x="4916" y="733"/>
                  </a:lnTo>
                  <a:lnTo>
                    <a:pt x="4350" y="443"/>
                  </a:lnTo>
                  <a:lnTo>
                    <a:pt x="3763" y="208"/>
                  </a:lnTo>
                  <a:lnTo>
                    <a:pt x="3155" y="56"/>
                  </a:lnTo>
                  <a:lnTo>
                    <a:pt x="25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5"/>
            <p:cNvSpPr/>
            <p:nvPr/>
          </p:nvSpPr>
          <p:spPr>
            <a:xfrm rot="-3156542">
              <a:off x="7713209" y="1404223"/>
              <a:ext cx="156994" cy="155552"/>
            </a:xfrm>
            <a:custGeom>
              <a:avLst/>
              <a:gdLst/>
              <a:ahLst/>
              <a:cxnLst/>
              <a:rect l="l" t="t" r="r" b="b"/>
              <a:pathLst>
                <a:path w="1527" h="1513" extrusionOk="0">
                  <a:moveTo>
                    <a:pt x="961" y="1"/>
                  </a:moveTo>
                  <a:lnTo>
                    <a:pt x="816" y="532"/>
                  </a:lnTo>
                  <a:lnTo>
                    <a:pt x="1" y="671"/>
                  </a:lnTo>
                  <a:lnTo>
                    <a:pt x="602" y="1064"/>
                  </a:lnTo>
                  <a:lnTo>
                    <a:pt x="1154" y="1513"/>
                  </a:lnTo>
                  <a:lnTo>
                    <a:pt x="1257" y="809"/>
                  </a:lnTo>
                  <a:lnTo>
                    <a:pt x="1527" y="222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5"/>
            <p:cNvSpPr/>
            <p:nvPr/>
          </p:nvSpPr>
          <p:spPr>
            <a:xfrm rot="-3156542">
              <a:off x="7872707" y="1308262"/>
              <a:ext cx="156274" cy="155552"/>
            </a:xfrm>
            <a:custGeom>
              <a:avLst/>
              <a:gdLst/>
              <a:ahLst/>
              <a:cxnLst/>
              <a:rect l="l" t="t" r="r" b="b"/>
              <a:pathLst>
                <a:path w="1520" h="1513" extrusionOk="0">
                  <a:moveTo>
                    <a:pt x="960" y="1"/>
                  </a:moveTo>
                  <a:lnTo>
                    <a:pt x="808" y="532"/>
                  </a:lnTo>
                  <a:lnTo>
                    <a:pt x="1" y="670"/>
                  </a:lnTo>
                  <a:lnTo>
                    <a:pt x="601" y="1064"/>
                  </a:lnTo>
                  <a:lnTo>
                    <a:pt x="1147" y="1513"/>
                  </a:lnTo>
                  <a:lnTo>
                    <a:pt x="1250" y="815"/>
                  </a:lnTo>
                  <a:lnTo>
                    <a:pt x="1520" y="229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5"/>
            <p:cNvSpPr/>
            <p:nvPr/>
          </p:nvSpPr>
          <p:spPr>
            <a:xfrm rot="-3156542">
              <a:off x="8030178" y="1220408"/>
              <a:ext cx="156274" cy="155552"/>
            </a:xfrm>
            <a:custGeom>
              <a:avLst/>
              <a:gdLst/>
              <a:ahLst/>
              <a:cxnLst/>
              <a:rect l="l" t="t" r="r" b="b"/>
              <a:pathLst>
                <a:path w="1520" h="1513" extrusionOk="0">
                  <a:moveTo>
                    <a:pt x="960" y="0"/>
                  </a:moveTo>
                  <a:lnTo>
                    <a:pt x="815" y="532"/>
                  </a:lnTo>
                  <a:lnTo>
                    <a:pt x="0" y="670"/>
                  </a:lnTo>
                  <a:lnTo>
                    <a:pt x="601" y="1056"/>
                  </a:lnTo>
                  <a:lnTo>
                    <a:pt x="1153" y="1512"/>
                  </a:lnTo>
                  <a:lnTo>
                    <a:pt x="1257" y="808"/>
                  </a:lnTo>
                  <a:lnTo>
                    <a:pt x="1519" y="221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5"/>
            <p:cNvSpPr/>
            <p:nvPr/>
          </p:nvSpPr>
          <p:spPr>
            <a:xfrm rot="-3156542">
              <a:off x="8176036" y="1134240"/>
              <a:ext cx="156994" cy="155552"/>
            </a:xfrm>
            <a:custGeom>
              <a:avLst/>
              <a:gdLst/>
              <a:ahLst/>
              <a:cxnLst/>
              <a:rect l="l" t="t" r="r" b="b"/>
              <a:pathLst>
                <a:path w="1527" h="1513" extrusionOk="0">
                  <a:moveTo>
                    <a:pt x="967" y="0"/>
                  </a:moveTo>
                  <a:lnTo>
                    <a:pt x="815" y="532"/>
                  </a:lnTo>
                  <a:lnTo>
                    <a:pt x="0" y="670"/>
                  </a:lnTo>
                  <a:lnTo>
                    <a:pt x="608" y="1064"/>
                  </a:lnTo>
                  <a:lnTo>
                    <a:pt x="1153" y="1513"/>
                  </a:lnTo>
                  <a:lnTo>
                    <a:pt x="1257" y="808"/>
                  </a:lnTo>
                  <a:lnTo>
                    <a:pt x="1526" y="221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5"/>
            <p:cNvSpPr/>
            <p:nvPr/>
          </p:nvSpPr>
          <p:spPr>
            <a:xfrm rot="-3156542">
              <a:off x="7743862" y="1478992"/>
              <a:ext cx="127898" cy="79678"/>
            </a:xfrm>
            <a:custGeom>
              <a:avLst/>
              <a:gdLst/>
              <a:ahLst/>
              <a:cxnLst/>
              <a:rect l="l" t="t" r="r" b="b"/>
              <a:pathLst>
                <a:path w="1244" h="775" extrusionOk="0">
                  <a:moveTo>
                    <a:pt x="0" y="1"/>
                  </a:moveTo>
                  <a:lnTo>
                    <a:pt x="505" y="581"/>
                  </a:lnTo>
                  <a:lnTo>
                    <a:pt x="1243" y="774"/>
                  </a:lnTo>
                  <a:lnTo>
                    <a:pt x="746" y="1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5"/>
            <p:cNvSpPr/>
            <p:nvPr/>
          </p:nvSpPr>
          <p:spPr>
            <a:xfrm rot="-3156542">
              <a:off x="7903361" y="1383031"/>
              <a:ext cx="127178" cy="79678"/>
            </a:xfrm>
            <a:custGeom>
              <a:avLst/>
              <a:gdLst/>
              <a:ahLst/>
              <a:cxnLst/>
              <a:rect l="l" t="t" r="r" b="b"/>
              <a:pathLst>
                <a:path w="1237" h="775" extrusionOk="0">
                  <a:moveTo>
                    <a:pt x="0" y="1"/>
                  </a:moveTo>
                  <a:lnTo>
                    <a:pt x="497" y="581"/>
                  </a:lnTo>
                  <a:lnTo>
                    <a:pt x="1236" y="774"/>
                  </a:lnTo>
                  <a:lnTo>
                    <a:pt x="739" y="1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5"/>
            <p:cNvSpPr/>
            <p:nvPr/>
          </p:nvSpPr>
          <p:spPr>
            <a:xfrm rot="-3156542">
              <a:off x="8060301" y="1294414"/>
              <a:ext cx="127898" cy="80295"/>
            </a:xfrm>
            <a:custGeom>
              <a:avLst/>
              <a:gdLst/>
              <a:ahLst/>
              <a:cxnLst/>
              <a:rect l="l" t="t" r="r" b="b"/>
              <a:pathLst>
                <a:path w="1244" h="781" extrusionOk="0">
                  <a:moveTo>
                    <a:pt x="1" y="0"/>
                  </a:moveTo>
                  <a:lnTo>
                    <a:pt x="505" y="580"/>
                  </a:lnTo>
                  <a:lnTo>
                    <a:pt x="1244" y="780"/>
                  </a:lnTo>
                  <a:lnTo>
                    <a:pt x="747" y="2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5"/>
            <p:cNvSpPr/>
            <p:nvPr/>
          </p:nvSpPr>
          <p:spPr>
            <a:xfrm rot="-3156542">
              <a:off x="8206587" y="1209111"/>
              <a:ext cx="127898" cy="79575"/>
            </a:xfrm>
            <a:custGeom>
              <a:avLst/>
              <a:gdLst/>
              <a:ahLst/>
              <a:cxnLst/>
              <a:rect l="l" t="t" r="r" b="b"/>
              <a:pathLst>
                <a:path w="1244" h="774" extrusionOk="0">
                  <a:moveTo>
                    <a:pt x="1" y="1"/>
                  </a:moveTo>
                  <a:lnTo>
                    <a:pt x="505" y="581"/>
                  </a:lnTo>
                  <a:lnTo>
                    <a:pt x="1244" y="774"/>
                  </a:lnTo>
                  <a:lnTo>
                    <a:pt x="747" y="1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5"/>
            <p:cNvSpPr/>
            <p:nvPr/>
          </p:nvSpPr>
          <p:spPr>
            <a:xfrm rot="-3156542">
              <a:off x="6591756" y="1435098"/>
              <a:ext cx="467896" cy="752571"/>
            </a:xfrm>
            <a:custGeom>
              <a:avLst/>
              <a:gdLst/>
              <a:ahLst/>
              <a:cxnLst/>
              <a:rect l="l" t="t" r="r" b="b"/>
              <a:pathLst>
                <a:path w="4551" h="7320" extrusionOk="0">
                  <a:moveTo>
                    <a:pt x="4102" y="0"/>
                  </a:moveTo>
                  <a:lnTo>
                    <a:pt x="3460" y="14"/>
                  </a:lnTo>
                  <a:lnTo>
                    <a:pt x="2894" y="352"/>
                  </a:lnTo>
                  <a:lnTo>
                    <a:pt x="2404" y="794"/>
                  </a:lnTo>
                  <a:lnTo>
                    <a:pt x="1969" y="1298"/>
                  </a:lnTo>
                  <a:lnTo>
                    <a:pt x="1582" y="1837"/>
                  </a:lnTo>
                  <a:lnTo>
                    <a:pt x="1237" y="2396"/>
                  </a:lnTo>
                  <a:lnTo>
                    <a:pt x="919" y="2983"/>
                  </a:lnTo>
                  <a:lnTo>
                    <a:pt x="643" y="3584"/>
                  </a:lnTo>
                  <a:lnTo>
                    <a:pt x="401" y="4205"/>
                  </a:lnTo>
                  <a:lnTo>
                    <a:pt x="208" y="4840"/>
                  </a:lnTo>
                  <a:lnTo>
                    <a:pt x="63" y="5483"/>
                  </a:lnTo>
                  <a:lnTo>
                    <a:pt x="1" y="6145"/>
                  </a:lnTo>
                  <a:lnTo>
                    <a:pt x="77" y="6801"/>
                  </a:lnTo>
                  <a:lnTo>
                    <a:pt x="450" y="7319"/>
                  </a:lnTo>
                  <a:lnTo>
                    <a:pt x="1092" y="7305"/>
                  </a:lnTo>
                  <a:lnTo>
                    <a:pt x="1665" y="6974"/>
                  </a:lnTo>
                  <a:lnTo>
                    <a:pt x="2148" y="6525"/>
                  </a:lnTo>
                  <a:lnTo>
                    <a:pt x="2583" y="6021"/>
                  </a:lnTo>
                  <a:lnTo>
                    <a:pt x="2970" y="5489"/>
                  </a:lnTo>
                  <a:lnTo>
                    <a:pt x="3322" y="4923"/>
                  </a:lnTo>
                  <a:lnTo>
                    <a:pt x="3633" y="4336"/>
                  </a:lnTo>
                  <a:lnTo>
                    <a:pt x="3916" y="3736"/>
                  </a:lnTo>
                  <a:lnTo>
                    <a:pt x="4150" y="3121"/>
                  </a:lnTo>
                  <a:lnTo>
                    <a:pt x="4351" y="2486"/>
                  </a:lnTo>
                  <a:lnTo>
                    <a:pt x="4489" y="1837"/>
                  </a:lnTo>
                  <a:lnTo>
                    <a:pt x="4551" y="1181"/>
                  </a:lnTo>
                  <a:lnTo>
                    <a:pt x="4482" y="525"/>
                  </a:lnTo>
                  <a:lnTo>
                    <a:pt x="41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5"/>
            <p:cNvSpPr/>
            <p:nvPr/>
          </p:nvSpPr>
          <p:spPr>
            <a:xfrm rot="-3156542">
              <a:off x="6881599" y="1347794"/>
              <a:ext cx="365701" cy="573681"/>
            </a:xfrm>
            <a:custGeom>
              <a:avLst/>
              <a:gdLst/>
              <a:ahLst/>
              <a:cxnLst/>
              <a:rect l="l" t="t" r="r" b="b"/>
              <a:pathLst>
                <a:path w="3557" h="5580" extrusionOk="0">
                  <a:moveTo>
                    <a:pt x="2417" y="0"/>
                  </a:moveTo>
                  <a:lnTo>
                    <a:pt x="2465" y="629"/>
                  </a:lnTo>
                  <a:lnTo>
                    <a:pt x="2424" y="1257"/>
                  </a:lnTo>
                  <a:lnTo>
                    <a:pt x="2300" y="1871"/>
                  </a:lnTo>
                  <a:lnTo>
                    <a:pt x="2113" y="2472"/>
                  </a:lnTo>
                  <a:lnTo>
                    <a:pt x="1858" y="3052"/>
                  </a:lnTo>
                  <a:lnTo>
                    <a:pt x="1561" y="3611"/>
                  </a:lnTo>
                  <a:lnTo>
                    <a:pt x="1216" y="4136"/>
                  </a:lnTo>
                  <a:lnTo>
                    <a:pt x="843" y="4647"/>
                  </a:lnTo>
                  <a:lnTo>
                    <a:pt x="436" y="5130"/>
                  </a:lnTo>
                  <a:lnTo>
                    <a:pt x="1" y="5579"/>
                  </a:lnTo>
                  <a:lnTo>
                    <a:pt x="601" y="5524"/>
                  </a:lnTo>
                  <a:lnTo>
                    <a:pt x="1209" y="5469"/>
                  </a:lnTo>
                  <a:lnTo>
                    <a:pt x="1816" y="5413"/>
                  </a:lnTo>
                  <a:lnTo>
                    <a:pt x="2424" y="5358"/>
                  </a:lnTo>
                  <a:lnTo>
                    <a:pt x="2583" y="4778"/>
                  </a:lnTo>
                  <a:lnTo>
                    <a:pt x="2749" y="4198"/>
                  </a:lnTo>
                  <a:lnTo>
                    <a:pt x="2907" y="3611"/>
                  </a:lnTo>
                  <a:lnTo>
                    <a:pt x="3066" y="3031"/>
                  </a:lnTo>
                  <a:lnTo>
                    <a:pt x="3232" y="2451"/>
                  </a:lnTo>
                  <a:lnTo>
                    <a:pt x="3391" y="1864"/>
                  </a:lnTo>
                  <a:lnTo>
                    <a:pt x="3556" y="1284"/>
                  </a:lnTo>
                  <a:lnTo>
                    <a:pt x="3177" y="856"/>
                  </a:lnTo>
                  <a:lnTo>
                    <a:pt x="2797" y="428"/>
                  </a:lnTo>
                  <a:lnTo>
                    <a:pt x="2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5"/>
            <p:cNvSpPr/>
            <p:nvPr/>
          </p:nvSpPr>
          <p:spPr>
            <a:xfrm rot="-3156542">
              <a:off x="7323402" y="1304062"/>
              <a:ext cx="167583" cy="303187"/>
            </a:xfrm>
            <a:custGeom>
              <a:avLst/>
              <a:gdLst/>
              <a:ahLst/>
              <a:cxnLst/>
              <a:rect l="l" t="t" r="r" b="b"/>
              <a:pathLst>
                <a:path w="1630" h="2949" extrusionOk="0">
                  <a:moveTo>
                    <a:pt x="760" y="0"/>
                  </a:moveTo>
                  <a:lnTo>
                    <a:pt x="608" y="552"/>
                  </a:lnTo>
                  <a:lnTo>
                    <a:pt x="456" y="1098"/>
                  </a:lnTo>
                  <a:lnTo>
                    <a:pt x="304" y="1650"/>
                  </a:lnTo>
                  <a:lnTo>
                    <a:pt x="152" y="2196"/>
                  </a:lnTo>
                  <a:lnTo>
                    <a:pt x="0" y="2748"/>
                  </a:lnTo>
                  <a:lnTo>
                    <a:pt x="842" y="2948"/>
                  </a:lnTo>
                  <a:lnTo>
                    <a:pt x="1036" y="2417"/>
                  </a:lnTo>
                  <a:lnTo>
                    <a:pt x="1236" y="1899"/>
                  </a:lnTo>
                  <a:lnTo>
                    <a:pt x="1429" y="1374"/>
                  </a:lnTo>
                  <a:lnTo>
                    <a:pt x="1630" y="849"/>
                  </a:lnTo>
                  <a:lnTo>
                    <a:pt x="1195" y="428"/>
                  </a:lnTo>
                  <a:lnTo>
                    <a:pt x="7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5"/>
            <p:cNvSpPr/>
            <p:nvPr/>
          </p:nvSpPr>
          <p:spPr>
            <a:xfrm rot="-3156542">
              <a:off x="8399908" y="819765"/>
              <a:ext cx="138590" cy="192461"/>
            </a:xfrm>
            <a:custGeom>
              <a:avLst/>
              <a:gdLst/>
              <a:ahLst/>
              <a:cxnLst/>
              <a:rect l="l" t="t" r="r" b="b"/>
              <a:pathLst>
                <a:path w="1348" h="1872" extrusionOk="0">
                  <a:moveTo>
                    <a:pt x="643" y="0"/>
                  </a:moveTo>
                  <a:lnTo>
                    <a:pt x="429" y="518"/>
                  </a:lnTo>
                  <a:lnTo>
                    <a:pt x="215" y="1036"/>
                  </a:lnTo>
                  <a:lnTo>
                    <a:pt x="1" y="1554"/>
                  </a:lnTo>
                  <a:lnTo>
                    <a:pt x="595" y="1871"/>
                  </a:lnTo>
                  <a:lnTo>
                    <a:pt x="843" y="1347"/>
                  </a:lnTo>
                  <a:lnTo>
                    <a:pt x="1099" y="822"/>
                  </a:lnTo>
                  <a:lnTo>
                    <a:pt x="1347" y="290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5"/>
            <p:cNvSpPr/>
            <p:nvPr/>
          </p:nvSpPr>
          <p:spPr>
            <a:xfrm>
              <a:off x="6000250" y="1529325"/>
              <a:ext cx="374721" cy="435803"/>
            </a:xfrm>
            <a:custGeom>
              <a:avLst/>
              <a:gdLst/>
              <a:ahLst/>
              <a:cxnLst/>
              <a:rect l="l" t="t" r="r" b="b"/>
              <a:pathLst>
                <a:path w="3301" h="3839" extrusionOk="0">
                  <a:moveTo>
                    <a:pt x="1616" y="0"/>
                  </a:moveTo>
                  <a:lnTo>
                    <a:pt x="1167" y="1533"/>
                  </a:lnTo>
                  <a:lnTo>
                    <a:pt x="0" y="1623"/>
                  </a:lnTo>
                  <a:lnTo>
                    <a:pt x="939" y="2299"/>
                  </a:lnTo>
                  <a:lnTo>
                    <a:pt x="490" y="3839"/>
                  </a:lnTo>
                  <a:lnTo>
                    <a:pt x="1650" y="2817"/>
                  </a:lnTo>
                  <a:lnTo>
                    <a:pt x="2748" y="3611"/>
                  </a:lnTo>
                  <a:lnTo>
                    <a:pt x="2320" y="2237"/>
                  </a:lnTo>
                  <a:lnTo>
                    <a:pt x="3300" y="1374"/>
                  </a:lnTo>
                  <a:lnTo>
                    <a:pt x="3300" y="1374"/>
                  </a:lnTo>
                  <a:lnTo>
                    <a:pt x="2078" y="1464"/>
                  </a:lnTo>
                  <a:lnTo>
                    <a:pt x="16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5"/>
            <p:cNvSpPr/>
            <p:nvPr/>
          </p:nvSpPr>
          <p:spPr>
            <a:xfrm rot="3722061">
              <a:off x="8199070" y="4468195"/>
              <a:ext cx="1231802" cy="1028811"/>
            </a:xfrm>
            <a:custGeom>
              <a:avLst/>
              <a:gdLst/>
              <a:ahLst/>
              <a:cxnLst/>
              <a:rect l="l" t="t" r="r" b="b"/>
              <a:pathLst>
                <a:path w="10310" h="8611" extrusionOk="0">
                  <a:moveTo>
                    <a:pt x="10309" y="1"/>
                  </a:moveTo>
                  <a:lnTo>
                    <a:pt x="1" y="3978"/>
                  </a:lnTo>
                  <a:lnTo>
                    <a:pt x="491" y="8611"/>
                  </a:lnTo>
                  <a:lnTo>
                    <a:pt x="8991" y="8424"/>
                  </a:lnTo>
                  <a:lnTo>
                    <a:pt x="103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5"/>
            <p:cNvSpPr/>
            <p:nvPr/>
          </p:nvSpPr>
          <p:spPr>
            <a:xfrm rot="3722061">
              <a:off x="7372865" y="3455279"/>
              <a:ext cx="1357969" cy="923911"/>
            </a:xfrm>
            <a:custGeom>
              <a:avLst/>
              <a:gdLst/>
              <a:ahLst/>
              <a:cxnLst/>
              <a:rect l="l" t="t" r="r" b="b"/>
              <a:pathLst>
                <a:path w="11366" h="7733" extrusionOk="0">
                  <a:moveTo>
                    <a:pt x="4930" y="1"/>
                  </a:moveTo>
                  <a:cubicBezTo>
                    <a:pt x="4930" y="1"/>
                    <a:pt x="4337" y="581"/>
                    <a:pt x="5103" y="1078"/>
                  </a:cubicBezTo>
                  <a:cubicBezTo>
                    <a:pt x="5869" y="1582"/>
                    <a:pt x="7402" y="2438"/>
                    <a:pt x="7402" y="2438"/>
                  </a:cubicBezTo>
                  <a:lnTo>
                    <a:pt x="1057" y="3425"/>
                  </a:lnTo>
                  <a:cubicBezTo>
                    <a:pt x="1057" y="3425"/>
                    <a:pt x="739" y="3508"/>
                    <a:pt x="760" y="3909"/>
                  </a:cubicBezTo>
                  <a:cubicBezTo>
                    <a:pt x="781" y="4178"/>
                    <a:pt x="926" y="4219"/>
                    <a:pt x="1250" y="4316"/>
                  </a:cubicBezTo>
                  <a:cubicBezTo>
                    <a:pt x="1250" y="4316"/>
                    <a:pt x="1164" y="4310"/>
                    <a:pt x="1037" y="4310"/>
                  </a:cubicBezTo>
                  <a:cubicBezTo>
                    <a:pt x="709" y="4310"/>
                    <a:pt x="113" y="4350"/>
                    <a:pt x="63" y="4634"/>
                  </a:cubicBezTo>
                  <a:cubicBezTo>
                    <a:pt x="1" y="5020"/>
                    <a:pt x="125" y="5248"/>
                    <a:pt x="663" y="5283"/>
                  </a:cubicBezTo>
                  <a:cubicBezTo>
                    <a:pt x="663" y="5283"/>
                    <a:pt x="373" y="5317"/>
                    <a:pt x="449" y="5745"/>
                  </a:cubicBezTo>
                  <a:cubicBezTo>
                    <a:pt x="525" y="6166"/>
                    <a:pt x="1050" y="6194"/>
                    <a:pt x="1506" y="6249"/>
                  </a:cubicBezTo>
                  <a:cubicBezTo>
                    <a:pt x="1506" y="6249"/>
                    <a:pt x="1112" y="6304"/>
                    <a:pt x="1264" y="6802"/>
                  </a:cubicBezTo>
                  <a:cubicBezTo>
                    <a:pt x="1391" y="7225"/>
                    <a:pt x="2633" y="7732"/>
                    <a:pt x="4455" y="7732"/>
                  </a:cubicBezTo>
                  <a:cubicBezTo>
                    <a:pt x="5813" y="7732"/>
                    <a:pt x="7493" y="7450"/>
                    <a:pt x="9273" y="6643"/>
                  </a:cubicBezTo>
                  <a:lnTo>
                    <a:pt x="11365" y="6228"/>
                  </a:lnTo>
                  <a:lnTo>
                    <a:pt x="11262" y="2320"/>
                  </a:lnTo>
                  <a:lnTo>
                    <a:pt x="10067" y="2251"/>
                  </a:lnTo>
                  <a:cubicBezTo>
                    <a:pt x="10067" y="2251"/>
                    <a:pt x="9688" y="1886"/>
                    <a:pt x="9308" y="1444"/>
                  </a:cubicBezTo>
                  <a:cubicBezTo>
                    <a:pt x="8928" y="1009"/>
                    <a:pt x="4931" y="1"/>
                    <a:pt x="49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5"/>
            <p:cNvSpPr/>
            <p:nvPr/>
          </p:nvSpPr>
          <p:spPr>
            <a:xfrm rot="3722061">
              <a:off x="8199262" y="4266733"/>
              <a:ext cx="222943" cy="529758"/>
            </a:xfrm>
            <a:custGeom>
              <a:avLst/>
              <a:gdLst/>
              <a:ahLst/>
              <a:cxnLst/>
              <a:rect l="l" t="t" r="r" b="b"/>
              <a:pathLst>
                <a:path w="1866" h="4434" extrusionOk="0">
                  <a:moveTo>
                    <a:pt x="767" y="1"/>
                  </a:moveTo>
                  <a:lnTo>
                    <a:pt x="1" y="4323"/>
                  </a:lnTo>
                  <a:lnTo>
                    <a:pt x="1258" y="4434"/>
                  </a:lnTo>
                  <a:lnTo>
                    <a:pt x="1865" y="312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rgbClr val="FDF9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5"/>
            <p:cNvSpPr/>
            <p:nvPr/>
          </p:nvSpPr>
          <p:spPr>
            <a:xfrm rot="3722061">
              <a:off x="7198420" y="3743315"/>
              <a:ext cx="1344826" cy="969670"/>
            </a:xfrm>
            <a:custGeom>
              <a:avLst/>
              <a:gdLst/>
              <a:ahLst/>
              <a:cxnLst/>
              <a:rect l="l" t="t" r="r" b="b"/>
              <a:pathLst>
                <a:path w="11256" h="8116" extrusionOk="0">
                  <a:moveTo>
                    <a:pt x="6660" y="1"/>
                  </a:moveTo>
                  <a:cubicBezTo>
                    <a:pt x="5281" y="1"/>
                    <a:pt x="3101" y="202"/>
                    <a:pt x="3101" y="202"/>
                  </a:cubicBezTo>
                  <a:cubicBezTo>
                    <a:pt x="3101" y="202"/>
                    <a:pt x="2735" y="955"/>
                    <a:pt x="3633" y="1169"/>
                  </a:cubicBezTo>
                  <a:cubicBezTo>
                    <a:pt x="4523" y="1376"/>
                    <a:pt x="6256" y="1680"/>
                    <a:pt x="6256" y="1680"/>
                  </a:cubicBezTo>
                  <a:lnTo>
                    <a:pt x="602" y="4725"/>
                  </a:lnTo>
                  <a:cubicBezTo>
                    <a:pt x="602" y="4725"/>
                    <a:pt x="332" y="4918"/>
                    <a:pt x="491" y="5284"/>
                  </a:cubicBezTo>
                  <a:cubicBezTo>
                    <a:pt x="570" y="5472"/>
                    <a:pt x="676" y="5514"/>
                    <a:pt x="871" y="5514"/>
                  </a:cubicBezTo>
                  <a:cubicBezTo>
                    <a:pt x="932" y="5514"/>
                    <a:pt x="1003" y="5510"/>
                    <a:pt x="1085" y="5505"/>
                  </a:cubicBezTo>
                  <a:lnTo>
                    <a:pt x="1085" y="5505"/>
                  </a:lnTo>
                  <a:cubicBezTo>
                    <a:pt x="1085" y="5505"/>
                    <a:pt x="1" y="5809"/>
                    <a:pt x="77" y="6202"/>
                  </a:cubicBezTo>
                  <a:cubicBezTo>
                    <a:pt x="129" y="6494"/>
                    <a:pt x="248" y="6664"/>
                    <a:pt x="527" y="6664"/>
                  </a:cubicBezTo>
                  <a:cubicBezTo>
                    <a:pt x="617" y="6664"/>
                    <a:pt x="724" y="6647"/>
                    <a:pt x="850" y="6609"/>
                  </a:cubicBezTo>
                  <a:lnTo>
                    <a:pt x="850" y="6609"/>
                  </a:lnTo>
                  <a:cubicBezTo>
                    <a:pt x="850" y="6609"/>
                    <a:pt x="595" y="6748"/>
                    <a:pt x="802" y="7120"/>
                  </a:cubicBezTo>
                  <a:cubicBezTo>
                    <a:pt x="905" y="7300"/>
                    <a:pt x="1076" y="7358"/>
                    <a:pt x="1275" y="7358"/>
                  </a:cubicBezTo>
                  <a:cubicBezTo>
                    <a:pt x="1489" y="7358"/>
                    <a:pt x="1736" y="7291"/>
                    <a:pt x="1969" y="7238"/>
                  </a:cubicBezTo>
                  <a:lnTo>
                    <a:pt x="1969" y="7238"/>
                  </a:lnTo>
                  <a:cubicBezTo>
                    <a:pt x="1969" y="7238"/>
                    <a:pt x="1692" y="7376"/>
                    <a:pt x="1927" y="7845"/>
                  </a:cubicBezTo>
                  <a:cubicBezTo>
                    <a:pt x="2012" y="8013"/>
                    <a:pt x="2351" y="8116"/>
                    <a:pt x="2864" y="8116"/>
                  </a:cubicBezTo>
                  <a:cubicBezTo>
                    <a:pt x="4275" y="8116"/>
                    <a:pt x="7006" y="7341"/>
                    <a:pt x="9425" y="5008"/>
                  </a:cubicBezTo>
                  <a:lnTo>
                    <a:pt x="11255" y="3924"/>
                  </a:lnTo>
                  <a:lnTo>
                    <a:pt x="9847" y="271"/>
                  </a:lnTo>
                  <a:lnTo>
                    <a:pt x="8701" y="609"/>
                  </a:lnTo>
                  <a:cubicBezTo>
                    <a:pt x="8701" y="609"/>
                    <a:pt x="8224" y="388"/>
                    <a:pt x="7713" y="105"/>
                  </a:cubicBezTo>
                  <a:cubicBezTo>
                    <a:pt x="7576" y="29"/>
                    <a:pt x="7174" y="1"/>
                    <a:pt x="6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5"/>
            <p:cNvSpPr/>
            <p:nvPr/>
          </p:nvSpPr>
          <p:spPr>
            <a:xfrm rot="3722061">
              <a:off x="7471504" y="3771543"/>
              <a:ext cx="92594" cy="66429"/>
            </a:xfrm>
            <a:custGeom>
              <a:avLst/>
              <a:gdLst/>
              <a:ahLst/>
              <a:cxnLst/>
              <a:rect l="l" t="t" r="r" b="b"/>
              <a:pathLst>
                <a:path w="775" h="556" extrusionOk="0">
                  <a:moveTo>
                    <a:pt x="471" y="0"/>
                  </a:moveTo>
                  <a:cubicBezTo>
                    <a:pt x="274" y="0"/>
                    <a:pt x="1" y="190"/>
                    <a:pt x="1" y="190"/>
                  </a:cubicBezTo>
                  <a:lnTo>
                    <a:pt x="173" y="556"/>
                  </a:lnTo>
                  <a:cubicBezTo>
                    <a:pt x="173" y="556"/>
                    <a:pt x="774" y="328"/>
                    <a:pt x="636" y="86"/>
                  </a:cubicBezTo>
                  <a:cubicBezTo>
                    <a:pt x="600" y="24"/>
                    <a:pt x="540" y="0"/>
                    <a:pt x="4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5"/>
            <p:cNvSpPr/>
            <p:nvPr/>
          </p:nvSpPr>
          <p:spPr>
            <a:xfrm rot="3722061">
              <a:off x="8102209" y="3774276"/>
              <a:ext cx="98210" cy="50419"/>
            </a:xfrm>
            <a:custGeom>
              <a:avLst/>
              <a:gdLst/>
              <a:ahLst/>
              <a:cxnLst/>
              <a:rect l="l" t="t" r="r" b="b"/>
              <a:pathLst>
                <a:path w="822" h="422" extrusionOk="0">
                  <a:moveTo>
                    <a:pt x="822" y="1"/>
                  </a:moveTo>
                  <a:lnTo>
                    <a:pt x="76" y="70"/>
                  </a:lnTo>
                  <a:lnTo>
                    <a:pt x="0" y="77"/>
                  </a:lnTo>
                  <a:cubicBezTo>
                    <a:pt x="0" y="77"/>
                    <a:pt x="42" y="422"/>
                    <a:pt x="276" y="422"/>
                  </a:cubicBezTo>
                  <a:cubicBezTo>
                    <a:pt x="463" y="415"/>
                    <a:pt x="642" y="394"/>
                    <a:pt x="822" y="360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5"/>
            <p:cNvSpPr/>
            <p:nvPr/>
          </p:nvSpPr>
          <p:spPr>
            <a:xfrm rot="3722061">
              <a:off x="7331534" y="3794494"/>
              <a:ext cx="92475" cy="66548"/>
            </a:xfrm>
            <a:custGeom>
              <a:avLst/>
              <a:gdLst/>
              <a:ahLst/>
              <a:cxnLst/>
              <a:rect l="l" t="t" r="r" b="b"/>
              <a:pathLst>
                <a:path w="774" h="557" extrusionOk="0">
                  <a:moveTo>
                    <a:pt x="470" y="1"/>
                  </a:moveTo>
                  <a:cubicBezTo>
                    <a:pt x="273" y="1"/>
                    <a:pt x="0" y="190"/>
                    <a:pt x="0" y="190"/>
                  </a:cubicBezTo>
                  <a:lnTo>
                    <a:pt x="173" y="556"/>
                  </a:lnTo>
                  <a:cubicBezTo>
                    <a:pt x="173" y="556"/>
                    <a:pt x="773" y="328"/>
                    <a:pt x="635" y="87"/>
                  </a:cubicBezTo>
                  <a:cubicBezTo>
                    <a:pt x="599" y="24"/>
                    <a:pt x="540" y="1"/>
                    <a:pt x="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5"/>
            <p:cNvSpPr/>
            <p:nvPr/>
          </p:nvSpPr>
          <p:spPr>
            <a:xfrm rot="3722061">
              <a:off x="7293169" y="3907948"/>
              <a:ext cx="91638" cy="66548"/>
            </a:xfrm>
            <a:custGeom>
              <a:avLst/>
              <a:gdLst/>
              <a:ahLst/>
              <a:cxnLst/>
              <a:rect l="l" t="t" r="r" b="b"/>
              <a:pathLst>
                <a:path w="767" h="557" extrusionOk="0">
                  <a:moveTo>
                    <a:pt x="468" y="1"/>
                  </a:moveTo>
                  <a:cubicBezTo>
                    <a:pt x="273" y="1"/>
                    <a:pt x="0" y="190"/>
                    <a:pt x="0" y="190"/>
                  </a:cubicBezTo>
                  <a:lnTo>
                    <a:pt x="173" y="556"/>
                  </a:lnTo>
                  <a:cubicBezTo>
                    <a:pt x="173" y="556"/>
                    <a:pt x="767" y="328"/>
                    <a:pt x="629" y="87"/>
                  </a:cubicBezTo>
                  <a:cubicBezTo>
                    <a:pt x="595" y="24"/>
                    <a:pt x="536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5"/>
            <p:cNvSpPr/>
            <p:nvPr/>
          </p:nvSpPr>
          <p:spPr>
            <a:xfrm rot="3722061">
              <a:off x="7280297" y="4074177"/>
              <a:ext cx="91638" cy="67265"/>
            </a:xfrm>
            <a:custGeom>
              <a:avLst/>
              <a:gdLst/>
              <a:ahLst/>
              <a:cxnLst/>
              <a:rect l="l" t="t" r="r" b="b"/>
              <a:pathLst>
                <a:path w="767" h="563" extrusionOk="0">
                  <a:moveTo>
                    <a:pt x="465" y="0"/>
                  </a:moveTo>
                  <a:cubicBezTo>
                    <a:pt x="269" y="0"/>
                    <a:pt x="0" y="190"/>
                    <a:pt x="0" y="190"/>
                  </a:cubicBezTo>
                  <a:lnTo>
                    <a:pt x="173" y="563"/>
                  </a:lnTo>
                  <a:cubicBezTo>
                    <a:pt x="173" y="563"/>
                    <a:pt x="767" y="321"/>
                    <a:pt x="628" y="86"/>
                  </a:cubicBezTo>
                  <a:cubicBezTo>
                    <a:pt x="593" y="24"/>
                    <a:pt x="533" y="0"/>
                    <a:pt x="4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5"/>
            <p:cNvSpPr/>
            <p:nvPr/>
          </p:nvSpPr>
          <p:spPr>
            <a:xfrm rot="3722061">
              <a:off x="7241834" y="4027624"/>
              <a:ext cx="276468" cy="89966"/>
            </a:xfrm>
            <a:custGeom>
              <a:avLst/>
              <a:gdLst/>
              <a:ahLst/>
              <a:cxnLst/>
              <a:rect l="l" t="t" r="r" b="b"/>
              <a:pathLst>
                <a:path w="2314" h="753" fill="none" extrusionOk="0">
                  <a:moveTo>
                    <a:pt x="1" y="753"/>
                  </a:moveTo>
                  <a:lnTo>
                    <a:pt x="2314" y="0"/>
                  </a:lnTo>
                </a:path>
              </a:pathLst>
            </a:custGeom>
            <a:noFill/>
            <a:ln w="1025" cap="rnd" cmpd="sng">
              <a:solidFill>
                <a:srgbClr val="DE4E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5"/>
            <p:cNvSpPr/>
            <p:nvPr/>
          </p:nvSpPr>
          <p:spPr>
            <a:xfrm rot="3722061">
              <a:off x="7241394" y="3871500"/>
              <a:ext cx="347437" cy="129632"/>
            </a:xfrm>
            <a:custGeom>
              <a:avLst/>
              <a:gdLst/>
              <a:ahLst/>
              <a:cxnLst/>
              <a:rect l="l" t="t" r="r" b="b"/>
              <a:pathLst>
                <a:path w="2908" h="1085" fill="none" extrusionOk="0">
                  <a:moveTo>
                    <a:pt x="1" y="1084"/>
                  </a:moveTo>
                  <a:lnTo>
                    <a:pt x="2907" y="0"/>
                  </a:lnTo>
                </a:path>
              </a:pathLst>
            </a:custGeom>
            <a:noFill/>
            <a:ln w="1025" cap="rnd" cmpd="sng">
              <a:solidFill>
                <a:srgbClr val="DE4E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5"/>
            <p:cNvSpPr/>
            <p:nvPr/>
          </p:nvSpPr>
          <p:spPr>
            <a:xfrm rot="3722061">
              <a:off x="7353961" y="3813909"/>
              <a:ext cx="313626" cy="110635"/>
            </a:xfrm>
            <a:custGeom>
              <a:avLst/>
              <a:gdLst/>
              <a:ahLst/>
              <a:cxnLst/>
              <a:rect l="l" t="t" r="r" b="b"/>
              <a:pathLst>
                <a:path w="2625" h="926" fill="none" extrusionOk="0">
                  <a:moveTo>
                    <a:pt x="0" y="926"/>
                  </a:moveTo>
                  <a:lnTo>
                    <a:pt x="2624" y="1"/>
                  </a:lnTo>
                </a:path>
              </a:pathLst>
            </a:custGeom>
            <a:noFill/>
            <a:ln w="1025" cap="rnd" cmpd="sng">
              <a:solidFill>
                <a:srgbClr val="DE4E3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5"/>
            <p:cNvSpPr/>
            <p:nvPr/>
          </p:nvSpPr>
          <p:spPr>
            <a:xfrm rot="3722061">
              <a:off x="8219075" y="4377675"/>
              <a:ext cx="1285327" cy="1157487"/>
            </a:xfrm>
            <a:custGeom>
              <a:avLst/>
              <a:gdLst/>
              <a:ahLst/>
              <a:cxnLst/>
              <a:rect l="l" t="t" r="r" b="b"/>
              <a:pathLst>
                <a:path w="10758" h="9688" extrusionOk="0">
                  <a:moveTo>
                    <a:pt x="10757" y="1"/>
                  </a:moveTo>
                  <a:lnTo>
                    <a:pt x="0" y="4979"/>
                  </a:lnTo>
                  <a:lnTo>
                    <a:pt x="1947" y="9688"/>
                  </a:lnTo>
                  <a:lnTo>
                    <a:pt x="9535" y="7098"/>
                  </a:lnTo>
                  <a:lnTo>
                    <a:pt x="10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5"/>
            <p:cNvSpPr/>
            <p:nvPr/>
          </p:nvSpPr>
          <p:spPr>
            <a:xfrm rot="3722061">
              <a:off x="8127306" y="4335824"/>
              <a:ext cx="316971" cy="526413"/>
            </a:xfrm>
            <a:custGeom>
              <a:avLst/>
              <a:gdLst/>
              <a:ahLst/>
              <a:cxnLst/>
              <a:rect l="l" t="t" r="r" b="b"/>
              <a:pathLst>
                <a:path w="2653" h="4406" extrusionOk="0">
                  <a:moveTo>
                    <a:pt x="1099" y="0"/>
                  </a:moveTo>
                  <a:lnTo>
                    <a:pt x="1" y="284"/>
                  </a:lnTo>
                  <a:lnTo>
                    <a:pt x="1513" y="4406"/>
                  </a:lnTo>
                  <a:lnTo>
                    <a:pt x="2652" y="3867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5"/>
            <p:cNvSpPr/>
            <p:nvPr/>
          </p:nvSpPr>
          <p:spPr>
            <a:xfrm rot="3722061">
              <a:off x="8354306" y="3635972"/>
              <a:ext cx="106453" cy="66190"/>
            </a:xfrm>
            <a:custGeom>
              <a:avLst/>
              <a:gdLst/>
              <a:ahLst/>
              <a:cxnLst/>
              <a:rect l="l" t="t" r="r" b="b"/>
              <a:pathLst>
                <a:path w="891" h="554" extrusionOk="0">
                  <a:moveTo>
                    <a:pt x="90" y="1"/>
                  </a:moveTo>
                  <a:cubicBezTo>
                    <a:pt x="90" y="1"/>
                    <a:pt x="0" y="339"/>
                    <a:pt x="228" y="422"/>
                  </a:cubicBezTo>
                  <a:cubicBezTo>
                    <a:pt x="401" y="477"/>
                    <a:pt x="580" y="526"/>
                    <a:pt x="767" y="553"/>
                  </a:cubicBezTo>
                  <a:lnTo>
                    <a:pt x="891" y="215"/>
                  </a:lnTo>
                  <a:lnTo>
                    <a:pt x="166" y="2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5"/>
            <p:cNvSpPr/>
            <p:nvPr/>
          </p:nvSpPr>
          <p:spPr>
            <a:xfrm rot="3722061">
              <a:off x="8293108" y="4898847"/>
              <a:ext cx="92475" cy="71925"/>
            </a:xfrm>
            <a:custGeom>
              <a:avLst/>
              <a:gdLst/>
              <a:ahLst/>
              <a:cxnLst/>
              <a:rect l="l" t="t" r="r" b="b"/>
              <a:pathLst>
                <a:path w="774" h="602" extrusionOk="0">
                  <a:moveTo>
                    <a:pt x="387" y="0"/>
                  </a:moveTo>
                  <a:cubicBezTo>
                    <a:pt x="1" y="0"/>
                    <a:pt x="1" y="601"/>
                    <a:pt x="387" y="601"/>
                  </a:cubicBezTo>
                  <a:cubicBezTo>
                    <a:pt x="774" y="601"/>
                    <a:pt x="774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5"/>
            <p:cNvSpPr/>
            <p:nvPr/>
          </p:nvSpPr>
          <p:spPr>
            <a:xfrm rot="3722061">
              <a:off x="8385762" y="4989436"/>
              <a:ext cx="92475" cy="72642"/>
            </a:xfrm>
            <a:custGeom>
              <a:avLst/>
              <a:gdLst/>
              <a:ahLst/>
              <a:cxnLst/>
              <a:rect l="l" t="t" r="r" b="b"/>
              <a:pathLst>
                <a:path w="774" h="608" extrusionOk="0">
                  <a:moveTo>
                    <a:pt x="387" y="0"/>
                  </a:moveTo>
                  <a:cubicBezTo>
                    <a:pt x="0" y="0"/>
                    <a:pt x="0" y="608"/>
                    <a:pt x="387" y="608"/>
                  </a:cubicBezTo>
                  <a:cubicBezTo>
                    <a:pt x="774" y="608"/>
                    <a:pt x="774" y="0"/>
                    <a:pt x="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5"/>
            <p:cNvSpPr/>
            <p:nvPr/>
          </p:nvSpPr>
          <p:spPr>
            <a:xfrm rot="3722061">
              <a:off x="7530596" y="3101556"/>
              <a:ext cx="393675" cy="138712"/>
            </a:xfrm>
            <a:custGeom>
              <a:avLst/>
              <a:gdLst/>
              <a:ahLst/>
              <a:cxnLst/>
              <a:rect l="l" t="t" r="r" b="b"/>
              <a:pathLst>
                <a:path w="3295" h="1161" fill="none" extrusionOk="0">
                  <a:moveTo>
                    <a:pt x="1" y="0"/>
                  </a:moveTo>
                  <a:lnTo>
                    <a:pt x="3294" y="116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5"/>
            <p:cNvSpPr/>
            <p:nvPr/>
          </p:nvSpPr>
          <p:spPr>
            <a:xfrm rot="3722061">
              <a:off x="7367958" y="3162963"/>
              <a:ext cx="273959" cy="64398"/>
            </a:xfrm>
            <a:custGeom>
              <a:avLst/>
              <a:gdLst/>
              <a:ahLst/>
              <a:cxnLst/>
              <a:rect l="l" t="t" r="r" b="b"/>
              <a:pathLst>
                <a:path w="2293" h="539" fill="none" extrusionOk="0">
                  <a:moveTo>
                    <a:pt x="0" y="0"/>
                  </a:moveTo>
                  <a:lnTo>
                    <a:pt x="2293" y="539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5"/>
            <p:cNvSpPr/>
            <p:nvPr/>
          </p:nvSpPr>
          <p:spPr>
            <a:xfrm rot="3722061">
              <a:off x="6980563" y="3278727"/>
              <a:ext cx="377904" cy="104900"/>
            </a:xfrm>
            <a:custGeom>
              <a:avLst/>
              <a:gdLst/>
              <a:ahLst/>
              <a:cxnLst/>
              <a:rect l="l" t="t" r="r" b="b"/>
              <a:pathLst>
                <a:path w="3163" h="878" fill="none" extrusionOk="0">
                  <a:moveTo>
                    <a:pt x="1" y="878"/>
                  </a:moveTo>
                  <a:lnTo>
                    <a:pt x="3163" y="1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5"/>
            <p:cNvSpPr/>
            <p:nvPr/>
          </p:nvSpPr>
          <p:spPr>
            <a:xfrm rot="3722061">
              <a:off x="7235435" y="3287761"/>
              <a:ext cx="193910" cy="23178"/>
            </a:xfrm>
            <a:custGeom>
              <a:avLst/>
              <a:gdLst/>
              <a:ahLst/>
              <a:cxnLst/>
              <a:rect l="l" t="t" r="r" b="b"/>
              <a:pathLst>
                <a:path w="1623" h="194" fill="none" extrusionOk="0">
                  <a:moveTo>
                    <a:pt x="0" y="194"/>
                  </a:moveTo>
                  <a:lnTo>
                    <a:pt x="1623" y="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5"/>
            <p:cNvSpPr/>
            <p:nvPr/>
          </p:nvSpPr>
          <p:spPr>
            <a:xfrm rot="3722061">
              <a:off x="7030142" y="3475498"/>
              <a:ext cx="149465" cy="173360"/>
            </a:xfrm>
            <a:custGeom>
              <a:avLst/>
              <a:gdLst/>
              <a:ahLst/>
              <a:cxnLst/>
              <a:rect l="l" t="t" r="r" b="b"/>
              <a:pathLst>
                <a:path w="1251" h="1451" fill="none" extrusionOk="0">
                  <a:moveTo>
                    <a:pt x="0" y="1451"/>
                  </a:moveTo>
                  <a:lnTo>
                    <a:pt x="1250" y="1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5"/>
            <p:cNvSpPr/>
            <p:nvPr/>
          </p:nvSpPr>
          <p:spPr>
            <a:xfrm rot="3722061">
              <a:off x="7003744" y="3693577"/>
              <a:ext cx="90922" cy="150182"/>
            </a:xfrm>
            <a:custGeom>
              <a:avLst/>
              <a:gdLst/>
              <a:ahLst/>
              <a:cxnLst/>
              <a:rect l="l" t="t" r="r" b="b"/>
              <a:pathLst>
                <a:path w="761" h="1257" fill="none" extrusionOk="0">
                  <a:moveTo>
                    <a:pt x="1" y="1257"/>
                  </a:moveTo>
                  <a:lnTo>
                    <a:pt x="760" y="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5"/>
            <p:cNvSpPr/>
            <p:nvPr/>
          </p:nvSpPr>
          <p:spPr>
            <a:xfrm rot="3722061">
              <a:off x="7085604" y="3937082"/>
              <a:ext cx="119" cy="263206"/>
            </a:xfrm>
            <a:custGeom>
              <a:avLst/>
              <a:gdLst/>
              <a:ahLst/>
              <a:cxnLst/>
              <a:rect l="l" t="t" r="r" b="b"/>
              <a:pathLst>
                <a:path w="1" h="2203" fill="none" extrusionOk="0">
                  <a:moveTo>
                    <a:pt x="1" y="2203"/>
                  </a:move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5"/>
            <p:cNvSpPr/>
            <p:nvPr/>
          </p:nvSpPr>
          <p:spPr>
            <a:xfrm rot="3722061">
              <a:off x="7233839" y="4591487"/>
              <a:ext cx="226169" cy="223660"/>
            </a:xfrm>
            <a:custGeom>
              <a:avLst/>
              <a:gdLst/>
              <a:ahLst/>
              <a:cxnLst/>
              <a:rect l="l" t="t" r="r" b="b"/>
              <a:pathLst>
                <a:path w="1893" h="1872" extrusionOk="0">
                  <a:moveTo>
                    <a:pt x="1534" y="0"/>
                  </a:moveTo>
                  <a:lnTo>
                    <a:pt x="919" y="539"/>
                  </a:lnTo>
                  <a:lnTo>
                    <a:pt x="394" y="256"/>
                  </a:lnTo>
                  <a:lnTo>
                    <a:pt x="615" y="808"/>
                  </a:lnTo>
                  <a:lnTo>
                    <a:pt x="1" y="1354"/>
                  </a:lnTo>
                  <a:lnTo>
                    <a:pt x="781" y="1229"/>
                  </a:lnTo>
                  <a:lnTo>
                    <a:pt x="1037" y="1871"/>
                  </a:lnTo>
                  <a:lnTo>
                    <a:pt x="1230" y="1160"/>
                  </a:lnTo>
                  <a:lnTo>
                    <a:pt x="1893" y="1050"/>
                  </a:lnTo>
                  <a:lnTo>
                    <a:pt x="1334" y="760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rgbClr val="EEC1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5"/>
            <p:cNvSpPr/>
            <p:nvPr/>
          </p:nvSpPr>
          <p:spPr>
            <a:xfrm rot="3722061">
              <a:off x="8694918" y="3804572"/>
              <a:ext cx="201318" cy="231067"/>
            </a:xfrm>
            <a:custGeom>
              <a:avLst/>
              <a:gdLst/>
              <a:ahLst/>
              <a:cxnLst/>
              <a:rect l="l" t="t" r="r" b="b"/>
              <a:pathLst>
                <a:path w="1685" h="1934" extrusionOk="0">
                  <a:moveTo>
                    <a:pt x="1001" y="1"/>
                  </a:moveTo>
                  <a:lnTo>
                    <a:pt x="601" y="719"/>
                  </a:lnTo>
                  <a:lnTo>
                    <a:pt x="7" y="629"/>
                  </a:lnTo>
                  <a:lnTo>
                    <a:pt x="7" y="629"/>
                  </a:lnTo>
                  <a:lnTo>
                    <a:pt x="401" y="1078"/>
                  </a:lnTo>
                  <a:lnTo>
                    <a:pt x="0" y="1789"/>
                  </a:lnTo>
                  <a:lnTo>
                    <a:pt x="698" y="1416"/>
                  </a:lnTo>
                  <a:lnTo>
                    <a:pt x="1153" y="1934"/>
                  </a:lnTo>
                  <a:lnTo>
                    <a:pt x="1098" y="1195"/>
                  </a:lnTo>
                  <a:lnTo>
                    <a:pt x="1685" y="877"/>
                  </a:lnTo>
                  <a:lnTo>
                    <a:pt x="1064" y="788"/>
                  </a:lnTo>
                  <a:lnTo>
                    <a:pt x="10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5"/>
            <p:cNvSpPr/>
            <p:nvPr/>
          </p:nvSpPr>
          <p:spPr>
            <a:xfrm>
              <a:off x="5502292" y="2214876"/>
              <a:ext cx="322039" cy="402831"/>
            </a:xfrm>
            <a:custGeom>
              <a:avLst/>
              <a:gdLst/>
              <a:ahLst/>
              <a:cxnLst/>
              <a:rect l="l" t="t" r="r" b="b"/>
              <a:pathLst>
                <a:path w="2280" h="2852" extrusionOk="0">
                  <a:moveTo>
                    <a:pt x="892" y="0"/>
                  </a:moveTo>
                  <a:lnTo>
                    <a:pt x="809" y="1140"/>
                  </a:lnTo>
                  <a:lnTo>
                    <a:pt x="1" y="1374"/>
                  </a:lnTo>
                  <a:lnTo>
                    <a:pt x="760" y="1713"/>
                  </a:lnTo>
                  <a:lnTo>
                    <a:pt x="678" y="2852"/>
                  </a:lnTo>
                  <a:lnTo>
                    <a:pt x="1340" y="1968"/>
                  </a:lnTo>
                  <a:lnTo>
                    <a:pt x="2231" y="2362"/>
                  </a:lnTo>
                  <a:lnTo>
                    <a:pt x="1720" y="1457"/>
                  </a:lnTo>
                  <a:lnTo>
                    <a:pt x="2279" y="711"/>
                  </a:lnTo>
                  <a:lnTo>
                    <a:pt x="2279" y="711"/>
                  </a:lnTo>
                  <a:lnTo>
                    <a:pt x="1437" y="953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5"/>
            <p:cNvSpPr/>
            <p:nvPr/>
          </p:nvSpPr>
          <p:spPr>
            <a:xfrm>
              <a:off x="6712759" y="1668575"/>
              <a:ext cx="254994" cy="296553"/>
            </a:xfrm>
            <a:custGeom>
              <a:avLst/>
              <a:gdLst/>
              <a:ahLst/>
              <a:cxnLst/>
              <a:rect l="l" t="t" r="r" b="b"/>
              <a:pathLst>
                <a:path w="3301" h="3839" extrusionOk="0">
                  <a:moveTo>
                    <a:pt x="1616" y="0"/>
                  </a:moveTo>
                  <a:lnTo>
                    <a:pt x="1167" y="1533"/>
                  </a:lnTo>
                  <a:lnTo>
                    <a:pt x="0" y="1623"/>
                  </a:lnTo>
                  <a:lnTo>
                    <a:pt x="939" y="2299"/>
                  </a:lnTo>
                  <a:lnTo>
                    <a:pt x="490" y="3839"/>
                  </a:lnTo>
                  <a:lnTo>
                    <a:pt x="1650" y="2817"/>
                  </a:lnTo>
                  <a:lnTo>
                    <a:pt x="2748" y="3611"/>
                  </a:lnTo>
                  <a:lnTo>
                    <a:pt x="2320" y="2237"/>
                  </a:lnTo>
                  <a:lnTo>
                    <a:pt x="3300" y="1374"/>
                  </a:lnTo>
                  <a:lnTo>
                    <a:pt x="3300" y="1374"/>
                  </a:lnTo>
                  <a:lnTo>
                    <a:pt x="2078" y="1464"/>
                  </a:lnTo>
                  <a:lnTo>
                    <a:pt x="16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5"/>
            <p:cNvSpPr/>
            <p:nvPr/>
          </p:nvSpPr>
          <p:spPr>
            <a:xfrm>
              <a:off x="8056050" y="2862825"/>
              <a:ext cx="322029" cy="374514"/>
            </a:xfrm>
            <a:custGeom>
              <a:avLst/>
              <a:gdLst/>
              <a:ahLst/>
              <a:cxnLst/>
              <a:rect l="l" t="t" r="r" b="b"/>
              <a:pathLst>
                <a:path w="3301" h="3839" extrusionOk="0">
                  <a:moveTo>
                    <a:pt x="1616" y="0"/>
                  </a:moveTo>
                  <a:lnTo>
                    <a:pt x="1167" y="1533"/>
                  </a:lnTo>
                  <a:lnTo>
                    <a:pt x="0" y="1623"/>
                  </a:lnTo>
                  <a:lnTo>
                    <a:pt x="939" y="2299"/>
                  </a:lnTo>
                  <a:lnTo>
                    <a:pt x="490" y="3839"/>
                  </a:lnTo>
                  <a:lnTo>
                    <a:pt x="1650" y="2817"/>
                  </a:lnTo>
                  <a:lnTo>
                    <a:pt x="2748" y="3611"/>
                  </a:lnTo>
                  <a:lnTo>
                    <a:pt x="2320" y="2237"/>
                  </a:lnTo>
                  <a:lnTo>
                    <a:pt x="3300" y="1374"/>
                  </a:lnTo>
                  <a:lnTo>
                    <a:pt x="3300" y="1374"/>
                  </a:lnTo>
                  <a:lnTo>
                    <a:pt x="2078" y="1464"/>
                  </a:lnTo>
                  <a:lnTo>
                    <a:pt x="16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2" name="Google Shape;1152;p35"/>
            <p:cNvGrpSpPr/>
            <p:nvPr/>
          </p:nvGrpSpPr>
          <p:grpSpPr>
            <a:xfrm>
              <a:off x="7753096" y="2073199"/>
              <a:ext cx="317657" cy="508725"/>
              <a:chOff x="7753096" y="2073199"/>
              <a:chExt cx="317657" cy="508725"/>
            </a:xfrm>
          </p:grpSpPr>
          <p:sp>
            <p:nvSpPr>
              <p:cNvPr id="1153" name="Google Shape;1153;p35"/>
              <p:cNvSpPr/>
              <p:nvPr/>
            </p:nvSpPr>
            <p:spPr>
              <a:xfrm rot="528118" flipH="1">
                <a:off x="7870731" y="2404166"/>
                <a:ext cx="188562" cy="164299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11" extrusionOk="0">
                    <a:moveTo>
                      <a:pt x="605" y="0"/>
                    </a:moveTo>
                    <a:cubicBezTo>
                      <a:pt x="496" y="0"/>
                      <a:pt x="354" y="65"/>
                      <a:pt x="235" y="179"/>
                    </a:cubicBezTo>
                    <a:cubicBezTo>
                      <a:pt x="63" y="352"/>
                      <a:pt x="1" y="573"/>
                      <a:pt x="97" y="670"/>
                    </a:cubicBezTo>
                    <a:cubicBezTo>
                      <a:pt x="127" y="697"/>
                      <a:pt x="168" y="711"/>
                      <a:pt x="215" y="711"/>
                    </a:cubicBezTo>
                    <a:cubicBezTo>
                      <a:pt x="322" y="711"/>
                      <a:pt x="461" y="644"/>
                      <a:pt x="581" y="525"/>
                    </a:cubicBezTo>
                    <a:cubicBezTo>
                      <a:pt x="753" y="352"/>
                      <a:pt x="815" y="138"/>
                      <a:pt x="726" y="41"/>
                    </a:cubicBezTo>
                    <a:cubicBezTo>
                      <a:pt x="695" y="13"/>
                      <a:pt x="653" y="0"/>
                      <a:pt x="6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5"/>
              <p:cNvSpPr/>
              <p:nvPr/>
            </p:nvSpPr>
            <p:spPr>
              <a:xfrm rot="528118" flipH="1">
                <a:off x="7778720" y="2082774"/>
                <a:ext cx="151820" cy="346622"/>
              </a:xfrm>
              <a:custGeom>
                <a:avLst/>
                <a:gdLst/>
                <a:ahLst/>
                <a:cxnLst/>
                <a:rect l="l" t="t" r="r" b="b"/>
                <a:pathLst>
                  <a:path w="657" h="1500" fill="none" extrusionOk="0">
                    <a:moveTo>
                      <a:pt x="1" y="1499"/>
                    </a:moveTo>
                    <a:lnTo>
                      <a:pt x="1" y="1"/>
                    </a:lnTo>
                    <a:lnTo>
                      <a:pt x="657" y="180"/>
                    </a:lnTo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5" name="Google Shape;1155;p35"/>
            <p:cNvGrpSpPr/>
            <p:nvPr/>
          </p:nvGrpSpPr>
          <p:grpSpPr>
            <a:xfrm>
              <a:off x="5936379" y="2389888"/>
              <a:ext cx="551100" cy="654225"/>
              <a:chOff x="5936379" y="2389888"/>
              <a:chExt cx="551100" cy="654225"/>
            </a:xfrm>
          </p:grpSpPr>
          <p:sp>
            <p:nvSpPr>
              <p:cNvPr id="1156" name="Google Shape;1156;p35"/>
              <p:cNvSpPr/>
              <p:nvPr/>
            </p:nvSpPr>
            <p:spPr>
              <a:xfrm>
                <a:off x="5936379" y="2876941"/>
                <a:ext cx="190104" cy="167172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09" extrusionOk="0">
                    <a:moveTo>
                      <a:pt x="674" y="0"/>
                    </a:moveTo>
                    <a:cubicBezTo>
                      <a:pt x="554" y="0"/>
                      <a:pt x="399" y="76"/>
                      <a:pt x="263" y="212"/>
                    </a:cubicBezTo>
                    <a:cubicBezTo>
                      <a:pt x="70" y="405"/>
                      <a:pt x="1" y="654"/>
                      <a:pt x="105" y="757"/>
                    </a:cubicBezTo>
                    <a:cubicBezTo>
                      <a:pt x="139" y="792"/>
                      <a:pt x="188" y="808"/>
                      <a:pt x="244" y="808"/>
                    </a:cubicBezTo>
                    <a:cubicBezTo>
                      <a:pt x="366" y="808"/>
                      <a:pt x="524" y="731"/>
                      <a:pt x="657" y="598"/>
                    </a:cubicBezTo>
                    <a:cubicBezTo>
                      <a:pt x="850" y="405"/>
                      <a:pt x="919" y="156"/>
                      <a:pt x="816" y="53"/>
                    </a:cubicBezTo>
                    <a:cubicBezTo>
                      <a:pt x="780" y="17"/>
                      <a:pt x="731" y="0"/>
                      <a:pt x="6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5"/>
              <p:cNvSpPr/>
              <p:nvPr/>
            </p:nvSpPr>
            <p:spPr>
              <a:xfrm>
                <a:off x="6295928" y="2834166"/>
                <a:ext cx="191551" cy="167172"/>
              </a:xfrm>
              <a:custGeom>
                <a:avLst/>
                <a:gdLst/>
                <a:ahLst/>
                <a:cxnLst/>
                <a:rect l="l" t="t" r="r" b="b"/>
                <a:pathLst>
                  <a:path w="927" h="809" extrusionOk="0">
                    <a:moveTo>
                      <a:pt x="674" y="0"/>
                    </a:moveTo>
                    <a:cubicBezTo>
                      <a:pt x="555" y="0"/>
                      <a:pt x="401" y="76"/>
                      <a:pt x="270" y="212"/>
                    </a:cubicBezTo>
                    <a:cubicBezTo>
                      <a:pt x="70" y="405"/>
                      <a:pt x="1" y="647"/>
                      <a:pt x="104" y="757"/>
                    </a:cubicBezTo>
                    <a:cubicBezTo>
                      <a:pt x="139" y="792"/>
                      <a:pt x="188" y="808"/>
                      <a:pt x="244" y="808"/>
                    </a:cubicBezTo>
                    <a:cubicBezTo>
                      <a:pt x="366" y="808"/>
                      <a:pt x="524" y="731"/>
                      <a:pt x="657" y="598"/>
                    </a:cubicBezTo>
                    <a:cubicBezTo>
                      <a:pt x="850" y="405"/>
                      <a:pt x="926" y="156"/>
                      <a:pt x="816" y="53"/>
                    </a:cubicBezTo>
                    <a:cubicBezTo>
                      <a:pt x="780" y="17"/>
                      <a:pt x="731" y="0"/>
                      <a:pt x="6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5"/>
              <p:cNvSpPr/>
              <p:nvPr/>
            </p:nvSpPr>
            <p:spPr>
              <a:xfrm>
                <a:off x="6100449" y="2389888"/>
                <a:ext cx="351279" cy="533751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583" fill="none" extrusionOk="0">
                    <a:moveTo>
                      <a:pt x="1" y="2583"/>
                    </a:moveTo>
                    <a:lnTo>
                      <a:pt x="1" y="884"/>
                    </a:lnTo>
                    <a:lnTo>
                      <a:pt x="1700" y="0"/>
                    </a:lnTo>
                    <a:lnTo>
                      <a:pt x="1700" y="2500"/>
                    </a:lnTo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5"/>
              <p:cNvSpPr/>
              <p:nvPr/>
            </p:nvSpPr>
            <p:spPr>
              <a:xfrm>
                <a:off x="6099210" y="2494035"/>
                <a:ext cx="352519" cy="171305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829" fill="none" extrusionOk="0">
                    <a:moveTo>
                      <a:pt x="0" y="829"/>
                    </a:moveTo>
                    <a:lnTo>
                      <a:pt x="1706" y="0"/>
                    </a:lnTo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0" name="Google Shape;1160;p35"/>
            <p:cNvGrpSpPr/>
            <p:nvPr/>
          </p:nvGrpSpPr>
          <p:grpSpPr>
            <a:xfrm>
              <a:off x="4933696" y="3901999"/>
              <a:ext cx="317657" cy="508725"/>
              <a:chOff x="4781296" y="3749599"/>
              <a:chExt cx="317657" cy="508725"/>
            </a:xfrm>
          </p:grpSpPr>
          <p:sp>
            <p:nvSpPr>
              <p:cNvPr id="1161" name="Google Shape;1161;p35"/>
              <p:cNvSpPr/>
              <p:nvPr/>
            </p:nvSpPr>
            <p:spPr>
              <a:xfrm rot="528118" flipH="1">
                <a:off x="4898931" y="4080566"/>
                <a:ext cx="188562" cy="164299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11" extrusionOk="0">
                    <a:moveTo>
                      <a:pt x="605" y="0"/>
                    </a:moveTo>
                    <a:cubicBezTo>
                      <a:pt x="496" y="0"/>
                      <a:pt x="354" y="65"/>
                      <a:pt x="235" y="179"/>
                    </a:cubicBezTo>
                    <a:cubicBezTo>
                      <a:pt x="63" y="352"/>
                      <a:pt x="1" y="573"/>
                      <a:pt x="97" y="670"/>
                    </a:cubicBezTo>
                    <a:cubicBezTo>
                      <a:pt x="127" y="697"/>
                      <a:pt x="168" y="711"/>
                      <a:pt x="215" y="711"/>
                    </a:cubicBezTo>
                    <a:cubicBezTo>
                      <a:pt x="322" y="711"/>
                      <a:pt x="461" y="644"/>
                      <a:pt x="581" y="525"/>
                    </a:cubicBezTo>
                    <a:cubicBezTo>
                      <a:pt x="753" y="352"/>
                      <a:pt x="815" y="138"/>
                      <a:pt x="726" y="41"/>
                    </a:cubicBezTo>
                    <a:cubicBezTo>
                      <a:pt x="695" y="13"/>
                      <a:pt x="653" y="0"/>
                      <a:pt x="6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5"/>
              <p:cNvSpPr/>
              <p:nvPr/>
            </p:nvSpPr>
            <p:spPr>
              <a:xfrm rot="528118" flipH="1">
                <a:off x="4806920" y="3759174"/>
                <a:ext cx="151820" cy="346622"/>
              </a:xfrm>
              <a:custGeom>
                <a:avLst/>
                <a:gdLst/>
                <a:ahLst/>
                <a:cxnLst/>
                <a:rect l="l" t="t" r="r" b="b"/>
                <a:pathLst>
                  <a:path w="657" h="1500" fill="none" extrusionOk="0">
                    <a:moveTo>
                      <a:pt x="1" y="1499"/>
                    </a:moveTo>
                    <a:lnTo>
                      <a:pt x="1" y="1"/>
                    </a:lnTo>
                    <a:lnTo>
                      <a:pt x="657" y="180"/>
                    </a:lnTo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3" name="Google Shape;1163;p35"/>
            <p:cNvSpPr/>
            <p:nvPr/>
          </p:nvSpPr>
          <p:spPr>
            <a:xfrm flipH="1">
              <a:off x="7831861" y="1666165"/>
              <a:ext cx="44459" cy="34804"/>
            </a:xfrm>
            <a:custGeom>
              <a:avLst/>
              <a:gdLst/>
              <a:ahLst/>
              <a:cxnLst/>
              <a:rect l="l" t="t" r="r" b="b"/>
              <a:pathLst>
                <a:path w="663" h="519" extrusionOk="0">
                  <a:moveTo>
                    <a:pt x="332" y="0"/>
                  </a:moveTo>
                  <a:cubicBezTo>
                    <a:pt x="0" y="0"/>
                    <a:pt x="0" y="518"/>
                    <a:pt x="332" y="518"/>
                  </a:cubicBezTo>
                  <a:cubicBezTo>
                    <a:pt x="663" y="518"/>
                    <a:pt x="663" y="0"/>
                    <a:pt x="332" y="0"/>
                  </a:cubicBezTo>
                  <a:close/>
                </a:path>
              </a:pathLst>
            </a:custGeom>
            <a:solidFill>
              <a:srgbClr val="DE4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5"/>
            <p:cNvSpPr/>
            <p:nvPr/>
          </p:nvSpPr>
          <p:spPr>
            <a:xfrm flipH="1">
              <a:off x="8084610" y="1764071"/>
              <a:ext cx="81609" cy="69742"/>
            </a:xfrm>
            <a:custGeom>
              <a:avLst/>
              <a:gdLst/>
              <a:ahLst/>
              <a:cxnLst/>
              <a:rect l="l" t="t" r="r" b="b"/>
              <a:pathLst>
                <a:path w="1217" h="1040" extrusionOk="0">
                  <a:moveTo>
                    <a:pt x="522" y="1"/>
                  </a:moveTo>
                  <a:cubicBezTo>
                    <a:pt x="256" y="1"/>
                    <a:pt x="1" y="209"/>
                    <a:pt x="1" y="522"/>
                  </a:cubicBezTo>
                  <a:cubicBezTo>
                    <a:pt x="8" y="805"/>
                    <a:pt x="236" y="1033"/>
                    <a:pt x="519" y="1040"/>
                  </a:cubicBezTo>
                  <a:cubicBezTo>
                    <a:pt x="981" y="1040"/>
                    <a:pt x="1216" y="480"/>
                    <a:pt x="885" y="156"/>
                  </a:cubicBezTo>
                  <a:cubicBezTo>
                    <a:pt x="780" y="49"/>
                    <a:pt x="650" y="1"/>
                    <a:pt x="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5"/>
            <p:cNvSpPr/>
            <p:nvPr/>
          </p:nvSpPr>
          <p:spPr>
            <a:xfrm flipH="1">
              <a:off x="7551210" y="1916471"/>
              <a:ext cx="81609" cy="69742"/>
            </a:xfrm>
            <a:custGeom>
              <a:avLst/>
              <a:gdLst/>
              <a:ahLst/>
              <a:cxnLst/>
              <a:rect l="l" t="t" r="r" b="b"/>
              <a:pathLst>
                <a:path w="1217" h="1040" extrusionOk="0">
                  <a:moveTo>
                    <a:pt x="522" y="1"/>
                  </a:moveTo>
                  <a:cubicBezTo>
                    <a:pt x="256" y="1"/>
                    <a:pt x="1" y="209"/>
                    <a:pt x="1" y="522"/>
                  </a:cubicBezTo>
                  <a:cubicBezTo>
                    <a:pt x="8" y="805"/>
                    <a:pt x="236" y="1033"/>
                    <a:pt x="519" y="1040"/>
                  </a:cubicBezTo>
                  <a:cubicBezTo>
                    <a:pt x="981" y="1040"/>
                    <a:pt x="1216" y="480"/>
                    <a:pt x="885" y="156"/>
                  </a:cubicBezTo>
                  <a:cubicBezTo>
                    <a:pt x="780" y="49"/>
                    <a:pt x="650" y="1"/>
                    <a:pt x="5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5"/>
            <p:cNvSpPr/>
            <p:nvPr/>
          </p:nvSpPr>
          <p:spPr>
            <a:xfrm rot="2011807">
              <a:off x="6234859" y="1090523"/>
              <a:ext cx="252327" cy="219858"/>
            </a:xfrm>
            <a:custGeom>
              <a:avLst/>
              <a:gdLst/>
              <a:ahLst/>
              <a:cxnLst/>
              <a:rect l="l" t="t" r="r" b="b"/>
              <a:pathLst>
                <a:path w="816" h="711" extrusionOk="0">
                  <a:moveTo>
                    <a:pt x="605" y="0"/>
                  </a:moveTo>
                  <a:cubicBezTo>
                    <a:pt x="496" y="0"/>
                    <a:pt x="354" y="65"/>
                    <a:pt x="235" y="179"/>
                  </a:cubicBezTo>
                  <a:cubicBezTo>
                    <a:pt x="63" y="352"/>
                    <a:pt x="1" y="573"/>
                    <a:pt x="97" y="670"/>
                  </a:cubicBezTo>
                  <a:cubicBezTo>
                    <a:pt x="127" y="697"/>
                    <a:pt x="168" y="711"/>
                    <a:pt x="215" y="711"/>
                  </a:cubicBezTo>
                  <a:cubicBezTo>
                    <a:pt x="322" y="711"/>
                    <a:pt x="461" y="644"/>
                    <a:pt x="581" y="525"/>
                  </a:cubicBezTo>
                  <a:cubicBezTo>
                    <a:pt x="753" y="352"/>
                    <a:pt x="815" y="138"/>
                    <a:pt x="726" y="41"/>
                  </a:cubicBezTo>
                  <a:cubicBezTo>
                    <a:pt x="695" y="13"/>
                    <a:pt x="653" y="0"/>
                    <a:pt x="605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5"/>
            <p:cNvSpPr/>
            <p:nvPr/>
          </p:nvSpPr>
          <p:spPr>
            <a:xfrm rot="2011807">
              <a:off x="6576105" y="840249"/>
              <a:ext cx="203160" cy="463836"/>
            </a:xfrm>
            <a:custGeom>
              <a:avLst/>
              <a:gdLst/>
              <a:ahLst/>
              <a:cxnLst/>
              <a:rect l="l" t="t" r="r" b="b"/>
              <a:pathLst>
                <a:path w="657" h="1500" fill="none" extrusionOk="0">
                  <a:moveTo>
                    <a:pt x="1" y="1499"/>
                  </a:moveTo>
                  <a:lnTo>
                    <a:pt x="1" y="1"/>
                  </a:lnTo>
                  <a:lnTo>
                    <a:pt x="657" y="180"/>
                  </a:lnTo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5"/>
            <p:cNvSpPr/>
            <p:nvPr/>
          </p:nvSpPr>
          <p:spPr>
            <a:xfrm>
              <a:off x="3825892" y="4616116"/>
              <a:ext cx="190104" cy="167172"/>
            </a:xfrm>
            <a:custGeom>
              <a:avLst/>
              <a:gdLst/>
              <a:ahLst/>
              <a:cxnLst/>
              <a:rect l="l" t="t" r="r" b="b"/>
              <a:pathLst>
                <a:path w="920" h="809" extrusionOk="0">
                  <a:moveTo>
                    <a:pt x="674" y="0"/>
                  </a:moveTo>
                  <a:cubicBezTo>
                    <a:pt x="554" y="0"/>
                    <a:pt x="399" y="76"/>
                    <a:pt x="263" y="212"/>
                  </a:cubicBezTo>
                  <a:cubicBezTo>
                    <a:pt x="70" y="405"/>
                    <a:pt x="1" y="654"/>
                    <a:pt x="105" y="757"/>
                  </a:cubicBezTo>
                  <a:cubicBezTo>
                    <a:pt x="139" y="792"/>
                    <a:pt x="188" y="808"/>
                    <a:pt x="244" y="808"/>
                  </a:cubicBezTo>
                  <a:cubicBezTo>
                    <a:pt x="366" y="808"/>
                    <a:pt x="524" y="731"/>
                    <a:pt x="657" y="598"/>
                  </a:cubicBezTo>
                  <a:cubicBezTo>
                    <a:pt x="850" y="405"/>
                    <a:pt x="919" y="156"/>
                    <a:pt x="816" y="53"/>
                  </a:cubicBezTo>
                  <a:cubicBezTo>
                    <a:pt x="780" y="17"/>
                    <a:pt x="731" y="0"/>
                    <a:pt x="674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5"/>
            <p:cNvSpPr/>
            <p:nvPr/>
          </p:nvSpPr>
          <p:spPr>
            <a:xfrm>
              <a:off x="4185441" y="4573341"/>
              <a:ext cx="191551" cy="167172"/>
            </a:xfrm>
            <a:custGeom>
              <a:avLst/>
              <a:gdLst/>
              <a:ahLst/>
              <a:cxnLst/>
              <a:rect l="l" t="t" r="r" b="b"/>
              <a:pathLst>
                <a:path w="927" h="809" extrusionOk="0">
                  <a:moveTo>
                    <a:pt x="674" y="0"/>
                  </a:moveTo>
                  <a:cubicBezTo>
                    <a:pt x="555" y="0"/>
                    <a:pt x="401" y="76"/>
                    <a:pt x="270" y="212"/>
                  </a:cubicBezTo>
                  <a:cubicBezTo>
                    <a:pt x="70" y="405"/>
                    <a:pt x="1" y="647"/>
                    <a:pt x="104" y="757"/>
                  </a:cubicBezTo>
                  <a:cubicBezTo>
                    <a:pt x="139" y="792"/>
                    <a:pt x="188" y="808"/>
                    <a:pt x="244" y="808"/>
                  </a:cubicBezTo>
                  <a:cubicBezTo>
                    <a:pt x="366" y="808"/>
                    <a:pt x="524" y="731"/>
                    <a:pt x="657" y="598"/>
                  </a:cubicBezTo>
                  <a:cubicBezTo>
                    <a:pt x="850" y="405"/>
                    <a:pt x="926" y="156"/>
                    <a:pt x="816" y="53"/>
                  </a:cubicBezTo>
                  <a:cubicBezTo>
                    <a:pt x="780" y="17"/>
                    <a:pt x="731" y="0"/>
                    <a:pt x="674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5"/>
            <p:cNvSpPr/>
            <p:nvPr/>
          </p:nvSpPr>
          <p:spPr>
            <a:xfrm>
              <a:off x="3989962" y="4129063"/>
              <a:ext cx="351279" cy="533751"/>
            </a:xfrm>
            <a:custGeom>
              <a:avLst/>
              <a:gdLst/>
              <a:ahLst/>
              <a:cxnLst/>
              <a:rect l="l" t="t" r="r" b="b"/>
              <a:pathLst>
                <a:path w="1700" h="2583" fill="none" extrusionOk="0">
                  <a:moveTo>
                    <a:pt x="1" y="2583"/>
                  </a:moveTo>
                  <a:lnTo>
                    <a:pt x="1" y="884"/>
                  </a:lnTo>
                  <a:lnTo>
                    <a:pt x="1700" y="0"/>
                  </a:lnTo>
                  <a:lnTo>
                    <a:pt x="1700" y="2500"/>
                  </a:lnTo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5"/>
            <p:cNvSpPr/>
            <p:nvPr/>
          </p:nvSpPr>
          <p:spPr>
            <a:xfrm>
              <a:off x="3988722" y="4233210"/>
              <a:ext cx="352519" cy="171305"/>
            </a:xfrm>
            <a:custGeom>
              <a:avLst/>
              <a:gdLst/>
              <a:ahLst/>
              <a:cxnLst/>
              <a:rect l="l" t="t" r="r" b="b"/>
              <a:pathLst>
                <a:path w="1706" h="829" fill="none" extrusionOk="0">
                  <a:moveTo>
                    <a:pt x="0" y="829"/>
                  </a:moveTo>
                  <a:lnTo>
                    <a:pt x="1706" y="0"/>
                  </a:lnTo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36"/>
          <p:cNvSpPr txBox="1">
            <a:spLocks noGrp="1"/>
          </p:cNvSpPr>
          <p:nvPr>
            <p:ph type="title"/>
          </p:nvPr>
        </p:nvSpPr>
        <p:spPr>
          <a:xfrm>
            <a:off x="720000" y="381000"/>
            <a:ext cx="7711200" cy="484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動機</a:t>
            </a:r>
            <a:endParaRPr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77" name="Google Shape;1177;p36"/>
          <p:cNvSpPr txBox="1">
            <a:spLocks noGrp="1"/>
          </p:cNvSpPr>
          <p:nvPr>
            <p:ph type="subTitle" idx="1"/>
          </p:nvPr>
        </p:nvSpPr>
        <p:spPr>
          <a:xfrm>
            <a:off x="721200" y="962575"/>
            <a:ext cx="7711200" cy="3570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我們看到去年的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term project topic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有一組是製作變聲器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感覺這個主題很有趣也很生活化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自己在家無聊的時候可以拿來玩一下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所以我們也想做類似變聲器的東西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去年好像是用錄音的方式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而我們這次選擇使用直接上傳音檔的方式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這樣同個檔案就可以重複利用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None/>
            </a:pPr>
            <a:endParaRPr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43"/>
          <p:cNvSpPr txBox="1">
            <a:spLocks noGrp="1"/>
          </p:cNvSpPr>
          <p:nvPr>
            <p:ph type="title"/>
          </p:nvPr>
        </p:nvSpPr>
        <p:spPr>
          <a:xfrm>
            <a:off x="720000" y="381000"/>
            <a:ext cx="5528700" cy="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原理</a:t>
            </a:r>
            <a:endParaRPr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93" name="Google Shape;1393;p43"/>
          <p:cNvSpPr txBox="1">
            <a:spLocks noGrp="1"/>
          </p:cNvSpPr>
          <p:nvPr>
            <p:ph type="subTitle" idx="1"/>
          </p:nvPr>
        </p:nvSpPr>
        <p:spPr>
          <a:xfrm>
            <a:off x="721199" y="1391325"/>
            <a:ext cx="3980249" cy="32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其實它的實作原理並不難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把音檔讀進去之後調整音高再輸出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所以我們做了一個簡單的</a:t>
            </a:r>
            <a:r>
              <a:rPr lang="en-US" altLang="zh-TW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UI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讓一般使用者都能夠輕鬆的操作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394" name="Google Shape;1394;p43"/>
          <p:cNvGrpSpPr/>
          <p:nvPr/>
        </p:nvGrpSpPr>
        <p:grpSpPr>
          <a:xfrm>
            <a:off x="5111602" y="691852"/>
            <a:ext cx="3561051" cy="4302517"/>
            <a:chOff x="5111602" y="691852"/>
            <a:chExt cx="3561051" cy="4302517"/>
          </a:xfrm>
        </p:grpSpPr>
        <p:sp>
          <p:nvSpPr>
            <p:cNvPr id="1395" name="Google Shape;1395;p43"/>
            <p:cNvSpPr/>
            <p:nvPr/>
          </p:nvSpPr>
          <p:spPr>
            <a:xfrm>
              <a:off x="6097812" y="2623172"/>
              <a:ext cx="335536" cy="447422"/>
            </a:xfrm>
            <a:custGeom>
              <a:avLst/>
              <a:gdLst/>
              <a:ahLst/>
              <a:cxnLst/>
              <a:rect l="l" t="t" r="r" b="b"/>
              <a:pathLst>
                <a:path w="2280" h="2852" extrusionOk="0">
                  <a:moveTo>
                    <a:pt x="892" y="0"/>
                  </a:moveTo>
                  <a:lnTo>
                    <a:pt x="809" y="1140"/>
                  </a:lnTo>
                  <a:lnTo>
                    <a:pt x="1" y="1374"/>
                  </a:lnTo>
                  <a:lnTo>
                    <a:pt x="760" y="1713"/>
                  </a:lnTo>
                  <a:lnTo>
                    <a:pt x="678" y="2852"/>
                  </a:lnTo>
                  <a:lnTo>
                    <a:pt x="1340" y="1968"/>
                  </a:lnTo>
                  <a:lnTo>
                    <a:pt x="2231" y="2362"/>
                  </a:lnTo>
                  <a:lnTo>
                    <a:pt x="1720" y="1457"/>
                  </a:lnTo>
                  <a:lnTo>
                    <a:pt x="2279" y="711"/>
                  </a:lnTo>
                  <a:lnTo>
                    <a:pt x="2279" y="711"/>
                  </a:lnTo>
                  <a:lnTo>
                    <a:pt x="1437" y="953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3"/>
            <p:cNvSpPr/>
            <p:nvPr/>
          </p:nvSpPr>
          <p:spPr>
            <a:xfrm>
              <a:off x="5271319" y="3429077"/>
              <a:ext cx="335536" cy="447422"/>
            </a:xfrm>
            <a:custGeom>
              <a:avLst/>
              <a:gdLst/>
              <a:ahLst/>
              <a:cxnLst/>
              <a:rect l="l" t="t" r="r" b="b"/>
              <a:pathLst>
                <a:path w="2280" h="2852" extrusionOk="0">
                  <a:moveTo>
                    <a:pt x="892" y="0"/>
                  </a:moveTo>
                  <a:lnTo>
                    <a:pt x="809" y="1140"/>
                  </a:lnTo>
                  <a:lnTo>
                    <a:pt x="1" y="1374"/>
                  </a:lnTo>
                  <a:lnTo>
                    <a:pt x="760" y="1713"/>
                  </a:lnTo>
                  <a:lnTo>
                    <a:pt x="678" y="2852"/>
                  </a:lnTo>
                  <a:lnTo>
                    <a:pt x="1340" y="1968"/>
                  </a:lnTo>
                  <a:lnTo>
                    <a:pt x="2231" y="2362"/>
                  </a:lnTo>
                  <a:lnTo>
                    <a:pt x="1720" y="1457"/>
                  </a:lnTo>
                  <a:lnTo>
                    <a:pt x="2279" y="711"/>
                  </a:lnTo>
                  <a:lnTo>
                    <a:pt x="2279" y="711"/>
                  </a:lnTo>
                  <a:lnTo>
                    <a:pt x="1437" y="953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3"/>
            <p:cNvSpPr/>
            <p:nvPr/>
          </p:nvSpPr>
          <p:spPr>
            <a:xfrm>
              <a:off x="5785885" y="3310817"/>
              <a:ext cx="242400" cy="24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3"/>
            <p:cNvSpPr/>
            <p:nvPr/>
          </p:nvSpPr>
          <p:spPr>
            <a:xfrm>
              <a:off x="5827791" y="3028693"/>
              <a:ext cx="158400" cy="15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3"/>
            <p:cNvSpPr/>
            <p:nvPr/>
          </p:nvSpPr>
          <p:spPr>
            <a:xfrm rot="802187">
              <a:off x="5239279" y="3095060"/>
              <a:ext cx="238001" cy="225117"/>
            </a:xfrm>
            <a:custGeom>
              <a:avLst/>
              <a:gdLst/>
              <a:ahLst/>
              <a:cxnLst/>
              <a:rect l="l" t="t" r="r" b="b"/>
              <a:pathLst>
                <a:path w="1174" h="1029" extrusionOk="0">
                  <a:moveTo>
                    <a:pt x="859" y="1"/>
                  </a:moveTo>
                  <a:cubicBezTo>
                    <a:pt x="706" y="1"/>
                    <a:pt x="508" y="96"/>
                    <a:pt x="338" y="266"/>
                  </a:cubicBezTo>
                  <a:cubicBezTo>
                    <a:pt x="90" y="514"/>
                    <a:pt x="0" y="825"/>
                    <a:pt x="138" y="963"/>
                  </a:cubicBezTo>
                  <a:cubicBezTo>
                    <a:pt x="182" y="1007"/>
                    <a:pt x="244" y="1028"/>
                    <a:pt x="315" y="1028"/>
                  </a:cubicBezTo>
                  <a:cubicBezTo>
                    <a:pt x="468" y="1028"/>
                    <a:pt x="666" y="932"/>
                    <a:pt x="835" y="763"/>
                  </a:cubicBezTo>
                  <a:cubicBezTo>
                    <a:pt x="1084" y="514"/>
                    <a:pt x="1174" y="204"/>
                    <a:pt x="1036" y="66"/>
                  </a:cubicBezTo>
                  <a:cubicBezTo>
                    <a:pt x="992" y="22"/>
                    <a:pt x="930" y="1"/>
                    <a:pt x="85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3"/>
            <p:cNvSpPr/>
            <p:nvPr/>
          </p:nvSpPr>
          <p:spPr>
            <a:xfrm rot="802187">
              <a:off x="5505935" y="2736179"/>
              <a:ext cx="190563" cy="471454"/>
            </a:xfrm>
            <a:custGeom>
              <a:avLst/>
              <a:gdLst/>
              <a:ahLst/>
              <a:cxnLst/>
              <a:rect l="l" t="t" r="r" b="b"/>
              <a:pathLst>
                <a:path w="940" h="2155" fill="none" extrusionOk="0">
                  <a:moveTo>
                    <a:pt x="1" y="2155"/>
                  </a:moveTo>
                  <a:lnTo>
                    <a:pt x="1" y="0"/>
                  </a:lnTo>
                  <a:lnTo>
                    <a:pt x="940" y="249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3"/>
            <p:cNvSpPr/>
            <p:nvPr/>
          </p:nvSpPr>
          <p:spPr>
            <a:xfrm rot="-802185" flipH="1">
              <a:off x="6832557" y="2546574"/>
              <a:ext cx="191724" cy="181342"/>
            </a:xfrm>
            <a:custGeom>
              <a:avLst/>
              <a:gdLst/>
              <a:ahLst/>
              <a:cxnLst/>
              <a:rect l="l" t="t" r="r" b="b"/>
              <a:pathLst>
                <a:path w="1174" h="1029" extrusionOk="0">
                  <a:moveTo>
                    <a:pt x="859" y="1"/>
                  </a:moveTo>
                  <a:cubicBezTo>
                    <a:pt x="706" y="1"/>
                    <a:pt x="508" y="96"/>
                    <a:pt x="338" y="266"/>
                  </a:cubicBezTo>
                  <a:cubicBezTo>
                    <a:pt x="90" y="514"/>
                    <a:pt x="0" y="825"/>
                    <a:pt x="138" y="963"/>
                  </a:cubicBezTo>
                  <a:cubicBezTo>
                    <a:pt x="182" y="1007"/>
                    <a:pt x="244" y="1028"/>
                    <a:pt x="315" y="1028"/>
                  </a:cubicBezTo>
                  <a:cubicBezTo>
                    <a:pt x="468" y="1028"/>
                    <a:pt x="666" y="932"/>
                    <a:pt x="835" y="763"/>
                  </a:cubicBezTo>
                  <a:cubicBezTo>
                    <a:pt x="1084" y="514"/>
                    <a:pt x="1174" y="204"/>
                    <a:pt x="1036" y="66"/>
                  </a:cubicBezTo>
                  <a:cubicBezTo>
                    <a:pt x="992" y="22"/>
                    <a:pt x="930" y="1"/>
                    <a:pt x="85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3"/>
            <p:cNvSpPr/>
            <p:nvPr/>
          </p:nvSpPr>
          <p:spPr>
            <a:xfrm rot="-802185" flipH="1">
              <a:off x="6655964" y="2257477"/>
              <a:ext cx="153510" cy="379779"/>
            </a:xfrm>
            <a:custGeom>
              <a:avLst/>
              <a:gdLst/>
              <a:ahLst/>
              <a:cxnLst/>
              <a:rect l="l" t="t" r="r" b="b"/>
              <a:pathLst>
                <a:path w="940" h="2155" fill="none" extrusionOk="0">
                  <a:moveTo>
                    <a:pt x="1" y="2155"/>
                  </a:moveTo>
                  <a:lnTo>
                    <a:pt x="1" y="0"/>
                  </a:lnTo>
                  <a:lnTo>
                    <a:pt x="940" y="249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3"/>
            <p:cNvSpPr/>
            <p:nvPr/>
          </p:nvSpPr>
          <p:spPr>
            <a:xfrm>
              <a:off x="6272774" y="3787879"/>
              <a:ext cx="160572" cy="141203"/>
            </a:xfrm>
            <a:custGeom>
              <a:avLst/>
              <a:gdLst/>
              <a:ahLst/>
              <a:cxnLst/>
              <a:rect l="l" t="t" r="r" b="b"/>
              <a:pathLst>
                <a:path w="920" h="809" extrusionOk="0">
                  <a:moveTo>
                    <a:pt x="674" y="0"/>
                  </a:moveTo>
                  <a:cubicBezTo>
                    <a:pt x="554" y="0"/>
                    <a:pt x="399" y="76"/>
                    <a:pt x="263" y="212"/>
                  </a:cubicBezTo>
                  <a:cubicBezTo>
                    <a:pt x="70" y="405"/>
                    <a:pt x="1" y="654"/>
                    <a:pt x="105" y="757"/>
                  </a:cubicBezTo>
                  <a:cubicBezTo>
                    <a:pt x="139" y="792"/>
                    <a:pt x="188" y="808"/>
                    <a:pt x="244" y="808"/>
                  </a:cubicBezTo>
                  <a:cubicBezTo>
                    <a:pt x="366" y="808"/>
                    <a:pt x="524" y="731"/>
                    <a:pt x="657" y="598"/>
                  </a:cubicBezTo>
                  <a:cubicBezTo>
                    <a:pt x="850" y="405"/>
                    <a:pt x="919" y="156"/>
                    <a:pt x="816" y="53"/>
                  </a:cubicBezTo>
                  <a:cubicBezTo>
                    <a:pt x="780" y="17"/>
                    <a:pt x="731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3"/>
            <p:cNvSpPr/>
            <p:nvPr/>
          </p:nvSpPr>
          <p:spPr>
            <a:xfrm>
              <a:off x="6576470" y="3751749"/>
              <a:ext cx="161794" cy="141203"/>
            </a:xfrm>
            <a:custGeom>
              <a:avLst/>
              <a:gdLst/>
              <a:ahLst/>
              <a:cxnLst/>
              <a:rect l="l" t="t" r="r" b="b"/>
              <a:pathLst>
                <a:path w="927" h="809" extrusionOk="0">
                  <a:moveTo>
                    <a:pt x="674" y="0"/>
                  </a:moveTo>
                  <a:cubicBezTo>
                    <a:pt x="555" y="0"/>
                    <a:pt x="401" y="76"/>
                    <a:pt x="270" y="212"/>
                  </a:cubicBezTo>
                  <a:cubicBezTo>
                    <a:pt x="70" y="405"/>
                    <a:pt x="1" y="647"/>
                    <a:pt x="104" y="757"/>
                  </a:cubicBezTo>
                  <a:cubicBezTo>
                    <a:pt x="139" y="792"/>
                    <a:pt x="188" y="808"/>
                    <a:pt x="244" y="808"/>
                  </a:cubicBezTo>
                  <a:cubicBezTo>
                    <a:pt x="366" y="808"/>
                    <a:pt x="524" y="731"/>
                    <a:pt x="657" y="598"/>
                  </a:cubicBezTo>
                  <a:cubicBezTo>
                    <a:pt x="850" y="405"/>
                    <a:pt x="926" y="156"/>
                    <a:pt x="816" y="53"/>
                  </a:cubicBezTo>
                  <a:cubicBezTo>
                    <a:pt x="780" y="17"/>
                    <a:pt x="731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3"/>
            <p:cNvSpPr/>
            <p:nvPr/>
          </p:nvSpPr>
          <p:spPr>
            <a:xfrm>
              <a:off x="6411357" y="3376486"/>
              <a:ext cx="296709" cy="450837"/>
            </a:xfrm>
            <a:custGeom>
              <a:avLst/>
              <a:gdLst/>
              <a:ahLst/>
              <a:cxnLst/>
              <a:rect l="l" t="t" r="r" b="b"/>
              <a:pathLst>
                <a:path w="1700" h="2583" fill="none" extrusionOk="0">
                  <a:moveTo>
                    <a:pt x="1" y="2583"/>
                  </a:moveTo>
                  <a:lnTo>
                    <a:pt x="1" y="884"/>
                  </a:lnTo>
                  <a:lnTo>
                    <a:pt x="1700" y="0"/>
                  </a:lnTo>
                  <a:lnTo>
                    <a:pt x="1700" y="250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3"/>
            <p:cNvSpPr/>
            <p:nvPr/>
          </p:nvSpPr>
          <p:spPr>
            <a:xfrm>
              <a:off x="6410310" y="3464455"/>
              <a:ext cx="297757" cy="144694"/>
            </a:xfrm>
            <a:custGeom>
              <a:avLst/>
              <a:gdLst/>
              <a:ahLst/>
              <a:cxnLst/>
              <a:rect l="l" t="t" r="r" b="b"/>
              <a:pathLst>
                <a:path w="1706" h="829" fill="none" extrusionOk="0">
                  <a:moveTo>
                    <a:pt x="0" y="829"/>
                  </a:moveTo>
                  <a:lnTo>
                    <a:pt x="1706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3"/>
            <p:cNvSpPr/>
            <p:nvPr/>
          </p:nvSpPr>
          <p:spPr>
            <a:xfrm>
              <a:off x="8163285" y="1712206"/>
              <a:ext cx="242400" cy="242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8007050" y="1122832"/>
              <a:ext cx="158400" cy="15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3"/>
            <p:cNvSpPr/>
            <p:nvPr/>
          </p:nvSpPr>
          <p:spPr>
            <a:xfrm>
              <a:off x="5543975" y="4193001"/>
              <a:ext cx="176700" cy="235625"/>
            </a:xfrm>
            <a:custGeom>
              <a:avLst/>
              <a:gdLst/>
              <a:ahLst/>
              <a:cxnLst/>
              <a:rect l="l" t="t" r="r" b="b"/>
              <a:pathLst>
                <a:path w="2280" h="2852" extrusionOk="0">
                  <a:moveTo>
                    <a:pt x="892" y="0"/>
                  </a:moveTo>
                  <a:lnTo>
                    <a:pt x="809" y="1140"/>
                  </a:lnTo>
                  <a:lnTo>
                    <a:pt x="1" y="1374"/>
                  </a:lnTo>
                  <a:lnTo>
                    <a:pt x="760" y="1713"/>
                  </a:lnTo>
                  <a:lnTo>
                    <a:pt x="678" y="2852"/>
                  </a:lnTo>
                  <a:lnTo>
                    <a:pt x="1340" y="1968"/>
                  </a:lnTo>
                  <a:lnTo>
                    <a:pt x="2231" y="2362"/>
                  </a:lnTo>
                  <a:lnTo>
                    <a:pt x="1720" y="1457"/>
                  </a:lnTo>
                  <a:lnTo>
                    <a:pt x="2279" y="711"/>
                  </a:lnTo>
                  <a:lnTo>
                    <a:pt x="2279" y="711"/>
                  </a:lnTo>
                  <a:lnTo>
                    <a:pt x="1437" y="953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0" name="Google Shape;1410;p43"/>
            <p:cNvGrpSpPr/>
            <p:nvPr/>
          </p:nvGrpSpPr>
          <p:grpSpPr>
            <a:xfrm>
              <a:off x="6655463" y="1954588"/>
              <a:ext cx="2017190" cy="1894399"/>
              <a:chOff x="6655463" y="1954588"/>
              <a:chExt cx="2017190" cy="1894399"/>
            </a:xfrm>
          </p:grpSpPr>
          <p:sp>
            <p:nvSpPr>
              <p:cNvPr id="1411" name="Google Shape;1411;p43"/>
              <p:cNvSpPr/>
              <p:nvPr/>
            </p:nvSpPr>
            <p:spPr>
              <a:xfrm rot="1562054">
                <a:off x="6854303" y="2588401"/>
                <a:ext cx="912469" cy="1117013"/>
              </a:xfrm>
              <a:custGeom>
                <a:avLst/>
                <a:gdLst/>
                <a:ahLst/>
                <a:cxnLst/>
                <a:rect l="l" t="t" r="r" b="b"/>
                <a:pathLst>
                  <a:path w="14293" h="17497" extrusionOk="0">
                    <a:moveTo>
                      <a:pt x="8651" y="1"/>
                    </a:moveTo>
                    <a:lnTo>
                      <a:pt x="8078" y="125"/>
                    </a:lnTo>
                    <a:lnTo>
                      <a:pt x="7526" y="318"/>
                    </a:lnTo>
                    <a:lnTo>
                      <a:pt x="6974" y="512"/>
                    </a:lnTo>
                    <a:lnTo>
                      <a:pt x="6470" y="809"/>
                    </a:lnTo>
                    <a:lnTo>
                      <a:pt x="5972" y="1119"/>
                    </a:lnTo>
                    <a:lnTo>
                      <a:pt x="5593" y="1589"/>
                    </a:lnTo>
                    <a:lnTo>
                      <a:pt x="5303" y="2121"/>
                    </a:lnTo>
                    <a:lnTo>
                      <a:pt x="5199" y="2714"/>
                    </a:lnTo>
                    <a:lnTo>
                      <a:pt x="5165" y="3315"/>
                    </a:lnTo>
                    <a:lnTo>
                      <a:pt x="5213" y="3916"/>
                    </a:lnTo>
                    <a:lnTo>
                      <a:pt x="5165" y="4523"/>
                    </a:lnTo>
                    <a:lnTo>
                      <a:pt x="5020" y="5103"/>
                    </a:lnTo>
                    <a:lnTo>
                      <a:pt x="4674" y="5593"/>
                    </a:lnTo>
                    <a:lnTo>
                      <a:pt x="4260" y="6028"/>
                    </a:lnTo>
                    <a:lnTo>
                      <a:pt x="3749" y="6353"/>
                    </a:lnTo>
                    <a:lnTo>
                      <a:pt x="3218" y="6636"/>
                    </a:lnTo>
                    <a:lnTo>
                      <a:pt x="2734" y="7002"/>
                    </a:lnTo>
                    <a:lnTo>
                      <a:pt x="2285" y="7451"/>
                    </a:lnTo>
                    <a:lnTo>
                      <a:pt x="1774" y="7824"/>
                    </a:lnTo>
                    <a:lnTo>
                      <a:pt x="1353" y="8300"/>
                    </a:lnTo>
                    <a:lnTo>
                      <a:pt x="898" y="8742"/>
                    </a:lnTo>
                    <a:lnTo>
                      <a:pt x="573" y="9280"/>
                    </a:lnTo>
                    <a:lnTo>
                      <a:pt x="359" y="9874"/>
                    </a:lnTo>
                    <a:lnTo>
                      <a:pt x="152" y="10468"/>
                    </a:lnTo>
                    <a:lnTo>
                      <a:pt x="69" y="11089"/>
                    </a:lnTo>
                    <a:lnTo>
                      <a:pt x="0" y="11718"/>
                    </a:lnTo>
                    <a:lnTo>
                      <a:pt x="69" y="12339"/>
                    </a:lnTo>
                    <a:lnTo>
                      <a:pt x="180" y="12961"/>
                    </a:lnTo>
                    <a:lnTo>
                      <a:pt x="311" y="13568"/>
                    </a:lnTo>
                    <a:lnTo>
                      <a:pt x="539" y="14155"/>
                    </a:lnTo>
                    <a:lnTo>
                      <a:pt x="787" y="14701"/>
                    </a:lnTo>
                    <a:lnTo>
                      <a:pt x="1112" y="15198"/>
                    </a:lnTo>
                    <a:lnTo>
                      <a:pt x="1519" y="15633"/>
                    </a:lnTo>
                    <a:lnTo>
                      <a:pt x="1954" y="16040"/>
                    </a:lnTo>
                    <a:lnTo>
                      <a:pt x="2472" y="16344"/>
                    </a:lnTo>
                    <a:lnTo>
                      <a:pt x="2990" y="16641"/>
                    </a:lnTo>
                    <a:lnTo>
                      <a:pt x="3549" y="16834"/>
                    </a:lnTo>
                    <a:lnTo>
                      <a:pt x="4101" y="17055"/>
                    </a:lnTo>
                    <a:lnTo>
                      <a:pt x="4688" y="17172"/>
                    </a:lnTo>
                    <a:lnTo>
                      <a:pt x="5261" y="17324"/>
                    </a:lnTo>
                    <a:lnTo>
                      <a:pt x="5862" y="17345"/>
                    </a:lnTo>
                    <a:lnTo>
                      <a:pt x="6449" y="17400"/>
                    </a:lnTo>
                    <a:lnTo>
                      <a:pt x="7043" y="17497"/>
                    </a:lnTo>
                    <a:lnTo>
                      <a:pt x="7650" y="17455"/>
                    </a:lnTo>
                    <a:lnTo>
                      <a:pt x="8258" y="17379"/>
                    </a:lnTo>
                    <a:lnTo>
                      <a:pt x="8845" y="17228"/>
                    </a:lnTo>
                    <a:lnTo>
                      <a:pt x="9432" y="17048"/>
                    </a:lnTo>
                    <a:lnTo>
                      <a:pt x="9949" y="16724"/>
                    </a:lnTo>
                    <a:lnTo>
                      <a:pt x="10440" y="16358"/>
                    </a:lnTo>
                    <a:lnTo>
                      <a:pt x="10895" y="15957"/>
                    </a:lnTo>
                    <a:lnTo>
                      <a:pt x="11275" y="15481"/>
                    </a:lnTo>
                    <a:lnTo>
                      <a:pt x="11634" y="14990"/>
                    </a:lnTo>
                    <a:lnTo>
                      <a:pt x="11897" y="14438"/>
                    </a:lnTo>
                    <a:lnTo>
                      <a:pt x="12152" y="13879"/>
                    </a:lnTo>
                    <a:lnTo>
                      <a:pt x="12249" y="13278"/>
                    </a:lnTo>
                    <a:lnTo>
                      <a:pt x="12352" y="12643"/>
                    </a:lnTo>
                    <a:lnTo>
                      <a:pt x="12373" y="12001"/>
                    </a:lnTo>
                    <a:lnTo>
                      <a:pt x="12318" y="11359"/>
                    </a:lnTo>
                    <a:lnTo>
                      <a:pt x="12235" y="10724"/>
                    </a:lnTo>
                    <a:lnTo>
                      <a:pt x="12117" y="10088"/>
                    </a:lnTo>
                    <a:lnTo>
                      <a:pt x="12076" y="9453"/>
                    </a:lnTo>
                    <a:lnTo>
                      <a:pt x="12048" y="8811"/>
                    </a:lnTo>
                    <a:lnTo>
                      <a:pt x="12138" y="8176"/>
                    </a:lnTo>
                    <a:lnTo>
                      <a:pt x="12325" y="7568"/>
                    </a:lnTo>
                    <a:lnTo>
                      <a:pt x="12615" y="6995"/>
                    </a:lnTo>
                    <a:lnTo>
                      <a:pt x="13022" y="6491"/>
                    </a:lnTo>
                    <a:lnTo>
                      <a:pt x="13395" y="6028"/>
                    </a:lnTo>
                    <a:lnTo>
                      <a:pt x="13761" y="5559"/>
                    </a:lnTo>
                    <a:lnTo>
                      <a:pt x="14058" y="5055"/>
                    </a:lnTo>
                    <a:lnTo>
                      <a:pt x="14292" y="4503"/>
                    </a:lnTo>
                    <a:lnTo>
                      <a:pt x="14272" y="3909"/>
                    </a:lnTo>
                    <a:lnTo>
                      <a:pt x="14210" y="3322"/>
                    </a:lnTo>
                    <a:lnTo>
                      <a:pt x="14044" y="2728"/>
                    </a:lnTo>
                    <a:lnTo>
                      <a:pt x="13809" y="2169"/>
                    </a:lnTo>
                    <a:lnTo>
                      <a:pt x="13526" y="1623"/>
                    </a:lnTo>
                    <a:lnTo>
                      <a:pt x="13050" y="1230"/>
                    </a:lnTo>
                    <a:lnTo>
                      <a:pt x="12539" y="898"/>
                    </a:lnTo>
                    <a:lnTo>
                      <a:pt x="11938" y="684"/>
                    </a:lnTo>
                    <a:lnTo>
                      <a:pt x="11310" y="560"/>
                    </a:lnTo>
                    <a:lnTo>
                      <a:pt x="10688" y="422"/>
                    </a:lnTo>
                    <a:lnTo>
                      <a:pt x="10074" y="242"/>
                    </a:lnTo>
                    <a:lnTo>
                      <a:pt x="10378" y="229"/>
                    </a:lnTo>
                    <a:lnTo>
                      <a:pt x="9818" y="56"/>
                    </a:lnTo>
                    <a:lnTo>
                      <a:pt x="9238" y="28"/>
                    </a:lnTo>
                    <a:lnTo>
                      <a:pt x="86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3"/>
              <p:cNvSpPr/>
              <p:nvPr/>
            </p:nvSpPr>
            <p:spPr>
              <a:xfrm rot="1562054">
                <a:off x="7346210" y="2899336"/>
                <a:ext cx="268512" cy="270236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4233" extrusionOk="0">
                    <a:moveTo>
                      <a:pt x="2024" y="0"/>
                    </a:moveTo>
                    <a:lnTo>
                      <a:pt x="1368" y="111"/>
                    </a:lnTo>
                    <a:lnTo>
                      <a:pt x="788" y="449"/>
                    </a:lnTo>
                    <a:lnTo>
                      <a:pt x="325" y="925"/>
                    </a:lnTo>
                    <a:lnTo>
                      <a:pt x="49" y="1533"/>
                    </a:lnTo>
                    <a:lnTo>
                      <a:pt x="1" y="2189"/>
                    </a:lnTo>
                    <a:lnTo>
                      <a:pt x="91" y="2845"/>
                    </a:lnTo>
                    <a:lnTo>
                      <a:pt x="401" y="3432"/>
                    </a:lnTo>
                    <a:lnTo>
                      <a:pt x="885" y="3901"/>
                    </a:lnTo>
                    <a:lnTo>
                      <a:pt x="1513" y="4136"/>
                    </a:lnTo>
                    <a:lnTo>
                      <a:pt x="2162" y="4233"/>
                    </a:lnTo>
                    <a:lnTo>
                      <a:pt x="2811" y="4095"/>
                    </a:lnTo>
                    <a:lnTo>
                      <a:pt x="3419" y="3825"/>
                    </a:lnTo>
                    <a:lnTo>
                      <a:pt x="3861" y="3314"/>
                    </a:lnTo>
                    <a:lnTo>
                      <a:pt x="4144" y="2714"/>
                    </a:lnTo>
                    <a:lnTo>
                      <a:pt x="4206" y="2051"/>
                    </a:lnTo>
                    <a:lnTo>
                      <a:pt x="4102" y="1395"/>
                    </a:lnTo>
                    <a:lnTo>
                      <a:pt x="3750" y="829"/>
                    </a:lnTo>
                    <a:lnTo>
                      <a:pt x="3274" y="373"/>
                    </a:lnTo>
                    <a:lnTo>
                      <a:pt x="2680" y="97"/>
                    </a:lnTo>
                    <a:lnTo>
                      <a:pt x="202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3"/>
              <p:cNvSpPr/>
              <p:nvPr/>
            </p:nvSpPr>
            <p:spPr>
              <a:xfrm rot="1562054">
                <a:off x="6977731" y="3183717"/>
                <a:ext cx="400725" cy="216482"/>
              </a:xfrm>
              <a:custGeom>
                <a:avLst/>
                <a:gdLst/>
                <a:ahLst/>
                <a:cxnLst/>
                <a:rect l="l" t="t" r="r" b="b"/>
                <a:pathLst>
                  <a:path w="6277" h="3391" extrusionOk="0">
                    <a:moveTo>
                      <a:pt x="636" y="0"/>
                    </a:moveTo>
                    <a:lnTo>
                      <a:pt x="139" y="166"/>
                    </a:lnTo>
                    <a:lnTo>
                      <a:pt x="1" y="677"/>
                    </a:lnTo>
                    <a:lnTo>
                      <a:pt x="284" y="1140"/>
                    </a:lnTo>
                    <a:lnTo>
                      <a:pt x="871" y="1402"/>
                    </a:lnTo>
                    <a:lnTo>
                      <a:pt x="1451" y="1678"/>
                    </a:lnTo>
                    <a:lnTo>
                      <a:pt x="2065" y="1892"/>
                    </a:lnTo>
                    <a:lnTo>
                      <a:pt x="2659" y="2134"/>
                    </a:lnTo>
                    <a:lnTo>
                      <a:pt x="3232" y="2438"/>
                    </a:lnTo>
                    <a:lnTo>
                      <a:pt x="3846" y="2652"/>
                    </a:lnTo>
                    <a:lnTo>
                      <a:pt x="4426" y="2928"/>
                    </a:lnTo>
                    <a:lnTo>
                      <a:pt x="5027" y="3170"/>
                    </a:lnTo>
                    <a:lnTo>
                      <a:pt x="5628" y="3391"/>
                    </a:lnTo>
                    <a:lnTo>
                      <a:pt x="6118" y="3204"/>
                    </a:lnTo>
                    <a:lnTo>
                      <a:pt x="6277" y="2728"/>
                    </a:lnTo>
                    <a:lnTo>
                      <a:pt x="6132" y="2203"/>
                    </a:lnTo>
                    <a:lnTo>
                      <a:pt x="5538" y="1975"/>
                    </a:lnTo>
                    <a:lnTo>
                      <a:pt x="4951" y="1733"/>
                    </a:lnTo>
                    <a:lnTo>
                      <a:pt x="4371" y="1471"/>
                    </a:lnTo>
                    <a:lnTo>
                      <a:pt x="3784" y="1243"/>
                    </a:lnTo>
                    <a:lnTo>
                      <a:pt x="3184" y="1029"/>
                    </a:lnTo>
                    <a:lnTo>
                      <a:pt x="2597" y="794"/>
                    </a:lnTo>
                    <a:lnTo>
                      <a:pt x="2031" y="498"/>
                    </a:lnTo>
                    <a:lnTo>
                      <a:pt x="1326" y="263"/>
                    </a:lnTo>
                    <a:lnTo>
                      <a:pt x="6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3"/>
              <p:cNvSpPr/>
              <p:nvPr/>
            </p:nvSpPr>
            <p:spPr>
              <a:xfrm rot="1562054">
                <a:off x="8339759" y="1993744"/>
                <a:ext cx="264554" cy="372572"/>
              </a:xfrm>
              <a:custGeom>
                <a:avLst/>
                <a:gdLst/>
                <a:ahLst/>
                <a:cxnLst/>
                <a:rect l="l" t="t" r="r" b="b"/>
                <a:pathLst>
                  <a:path w="4144" h="5836" extrusionOk="0">
                    <a:moveTo>
                      <a:pt x="2611" y="1"/>
                    </a:moveTo>
                    <a:lnTo>
                      <a:pt x="2107" y="139"/>
                    </a:lnTo>
                    <a:lnTo>
                      <a:pt x="1665" y="374"/>
                    </a:lnTo>
                    <a:lnTo>
                      <a:pt x="1458" y="933"/>
                    </a:lnTo>
                    <a:lnTo>
                      <a:pt x="1237" y="1499"/>
                    </a:lnTo>
                    <a:lnTo>
                      <a:pt x="1043" y="2072"/>
                    </a:lnTo>
                    <a:lnTo>
                      <a:pt x="829" y="2638"/>
                    </a:lnTo>
                    <a:lnTo>
                      <a:pt x="594" y="3198"/>
                    </a:lnTo>
                    <a:lnTo>
                      <a:pt x="353" y="3757"/>
                    </a:lnTo>
                    <a:lnTo>
                      <a:pt x="166" y="4330"/>
                    </a:lnTo>
                    <a:lnTo>
                      <a:pt x="1" y="4910"/>
                    </a:lnTo>
                    <a:lnTo>
                      <a:pt x="97" y="5179"/>
                    </a:lnTo>
                    <a:lnTo>
                      <a:pt x="629" y="5435"/>
                    </a:lnTo>
                    <a:lnTo>
                      <a:pt x="1181" y="5669"/>
                    </a:lnTo>
                    <a:lnTo>
                      <a:pt x="1748" y="5835"/>
                    </a:lnTo>
                    <a:lnTo>
                      <a:pt x="1955" y="5773"/>
                    </a:lnTo>
                    <a:lnTo>
                      <a:pt x="2265" y="5228"/>
                    </a:lnTo>
                    <a:lnTo>
                      <a:pt x="2528" y="4655"/>
                    </a:lnTo>
                    <a:lnTo>
                      <a:pt x="2769" y="4075"/>
                    </a:lnTo>
                    <a:lnTo>
                      <a:pt x="3066" y="3522"/>
                    </a:lnTo>
                    <a:lnTo>
                      <a:pt x="3336" y="2956"/>
                    </a:lnTo>
                    <a:lnTo>
                      <a:pt x="3577" y="2376"/>
                    </a:lnTo>
                    <a:lnTo>
                      <a:pt x="3902" y="1837"/>
                    </a:lnTo>
                    <a:lnTo>
                      <a:pt x="4143" y="1258"/>
                    </a:lnTo>
                    <a:lnTo>
                      <a:pt x="3929" y="760"/>
                    </a:lnTo>
                    <a:lnTo>
                      <a:pt x="3591" y="332"/>
                    </a:lnTo>
                    <a:lnTo>
                      <a:pt x="3108" y="70"/>
                    </a:lnTo>
                    <a:lnTo>
                      <a:pt x="26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3"/>
              <p:cNvSpPr/>
              <p:nvPr/>
            </p:nvSpPr>
            <p:spPr>
              <a:xfrm rot="1562054">
                <a:off x="7670063" y="2133889"/>
                <a:ext cx="525916" cy="1000632"/>
              </a:xfrm>
              <a:custGeom>
                <a:avLst/>
                <a:gdLst/>
                <a:ahLst/>
                <a:cxnLst/>
                <a:rect l="l" t="t" r="r" b="b"/>
                <a:pathLst>
                  <a:path w="8238" h="15674" extrusionOk="0">
                    <a:moveTo>
                      <a:pt x="6581" y="0"/>
                    </a:moveTo>
                    <a:lnTo>
                      <a:pt x="6367" y="601"/>
                    </a:lnTo>
                    <a:lnTo>
                      <a:pt x="6104" y="1153"/>
                    </a:lnTo>
                    <a:lnTo>
                      <a:pt x="5821" y="1706"/>
                    </a:lnTo>
                    <a:lnTo>
                      <a:pt x="5573" y="2265"/>
                    </a:lnTo>
                    <a:lnTo>
                      <a:pt x="5366" y="2852"/>
                    </a:lnTo>
                    <a:lnTo>
                      <a:pt x="5103" y="3404"/>
                    </a:lnTo>
                    <a:lnTo>
                      <a:pt x="4827" y="3957"/>
                    </a:lnTo>
                    <a:lnTo>
                      <a:pt x="4592" y="4530"/>
                    </a:lnTo>
                    <a:lnTo>
                      <a:pt x="4302" y="5075"/>
                    </a:lnTo>
                    <a:lnTo>
                      <a:pt x="4081" y="5648"/>
                    </a:lnTo>
                    <a:lnTo>
                      <a:pt x="3791" y="6194"/>
                    </a:lnTo>
                    <a:lnTo>
                      <a:pt x="3563" y="6767"/>
                    </a:lnTo>
                    <a:lnTo>
                      <a:pt x="3280" y="7312"/>
                    </a:lnTo>
                    <a:lnTo>
                      <a:pt x="3073" y="7899"/>
                    </a:lnTo>
                    <a:lnTo>
                      <a:pt x="2825" y="8458"/>
                    </a:lnTo>
                    <a:lnTo>
                      <a:pt x="2555" y="9018"/>
                    </a:lnTo>
                    <a:lnTo>
                      <a:pt x="2272" y="9563"/>
                    </a:lnTo>
                    <a:lnTo>
                      <a:pt x="2044" y="10136"/>
                    </a:lnTo>
                    <a:lnTo>
                      <a:pt x="1796" y="10695"/>
                    </a:lnTo>
                    <a:lnTo>
                      <a:pt x="1547" y="11261"/>
                    </a:lnTo>
                    <a:lnTo>
                      <a:pt x="1313" y="11828"/>
                    </a:lnTo>
                    <a:lnTo>
                      <a:pt x="1016" y="12373"/>
                    </a:lnTo>
                    <a:lnTo>
                      <a:pt x="795" y="12953"/>
                    </a:lnTo>
                    <a:lnTo>
                      <a:pt x="525" y="13505"/>
                    </a:lnTo>
                    <a:lnTo>
                      <a:pt x="263" y="14058"/>
                    </a:lnTo>
                    <a:lnTo>
                      <a:pt x="1" y="14638"/>
                    </a:lnTo>
                    <a:lnTo>
                      <a:pt x="636" y="14748"/>
                    </a:lnTo>
                    <a:lnTo>
                      <a:pt x="1237" y="14914"/>
                    </a:lnTo>
                    <a:lnTo>
                      <a:pt x="1775" y="15218"/>
                    </a:lnTo>
                    <a:lnTo>
                      <a:pt x="2196" y="15673"/>
                    </a:lnTo>
                    <a:lnTo>
                      <a:pt x="2417" y="15093"/>
                    </a:lnTo>
                    <a:lnTo>
                      <a:pt x="2687" y="14527"/>
                    </a:lnTo>
                    <a:lnTo>
                      <a:pt x="2866" y="13934"/>
                    </a:lnTo>
                    <a:lnTo>
                      <a:pt x="3101" y="13354"/>
                    </a:lnTo>
                    <a:lnTo>
                      <a:pt x="3343" y="12780"/>
                    </a:lnTo>
                    <a:lnTo>
                      <a:pt x="3598" y="12214"/>
                    </a:lnTo>
                    <a:lnTo>
                      <a:pt x="3847" y="11648"/>
                    </a:lnTo>
                    <a:lnTo>
                      <a:pt x="4088" y="11068"/>
                    </a:lnTo>
                    <a:lnTo>
                      <a:pt x="4323" y="10495"/>
                    </a:lnTo>
                    <a:lnTo>
                      <a:pt x="4523" y="9908"/>
                    </a:lnTo>
                    <a:lnTo>
                      <a:pt x="4723" y="9314"/>
                    </a:lnTo>
                    <a:lnTo>
                      <a:pt x="4993" y="8755"/>
                    </a:lnTo>
                    <a:lnTo>
                      <a:pt x="5255" y="8189"/>
                    </a:lnTo>
                    <a:lnTo>
                      <a:pt x="5469" y="7609"/>
                    </a:lnTo>
                    <a:lnTo>
                      <a:pt x="5683" y="7022"/>
                    </a:lnTo>
                    <a:lnTo>
                      <a:pt x="5918" y="6449"/>
                    </a:lnTo>
                    <a:lnTo>
                      <a:pt x="6180" y="5883"/>
                    </a:lnTo>
                    <a:lnTo>
                      <a:pt x="6353" y="5282"/>
                    </a:lnTo>
                    <a:lnTo>
                      <a:pt x="6608" y="4716"/>
                    </a:lnTo>
                    <a:lnTo>
                      <a:pt x="6871" y="4150"/>
                    </a:lnTo>
                    <a:lnTo>
                      <a:pt x="7057" y="3556"/>
                    </a:lnTo>
                    <a:lnTo>
                      <a:pt x="7347" y="2997"/>
                    </a:lnTo>
                    <a:lnTo>
                      <a:pt x="7589" y="2424"/>
                    </a:lnTo>
                    <a:lnTo>
                      <a:pt x="7761" y="1823"/>
                    </a:lnTo>
                    <a:lnTo>
                      <a:pt x="7996" y="1250"/>
                    </a:lnTo>
                    <a:lnTo>
                      <a:pt x="8238" y="691"/>
                    </a:lnTo>
                    <a:lnTo>
                      <a:pt x="7699" y="463"/>
                    </a:lnTo>
                    <a:lnTo>
                      <a:pt x="7147" y="242"/>
                    </a:lnTo>
                    <a:lnTo>
                      <a:pt x="6581" y="0"/>
                    </a:lnTo>
                    <a:close/>
                  </a:path>
                </a:pathLst>
              </a:custGeom>
              <a:solidFill>
                <a:srgbClr val="DE4E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3"/>
              <p:cNvSpPr/>
              <p:nvPr/>
            </p:nvSpPr>
            <p:spPr>
              <a:xfrm rot="1562054">
                <a:off x="7369578" y="2905070"/>
                <a:ext cx="232825" cy="237167"/>
              </a:xfrm>
              <a:custGeom>
                <a:avLst/>
                <a:gdLst/>
                <a:ahLst/>
                <a:cxnLst/>
                <a:rect l="l" t="t" r="r" b="b"/>
                <a:pathLst>
                  <a:path w="3647" h="3715" extrusionOk="0">
                    <a:moveTo>
                      <a:pt x="1769" y="0"/>
                    </a:moveTo>
                    <a:lnTo>
                      <a:pt x="1209" y="159"/>
                    </a:lnTo>
                    <a:lnTo>
                      <a:pt x="664" y="380"/>
                    </a:lnTo>
                    <a:lnTo>
                      <a:pt x="298" y="836"/>
                    </a:lnTo>
                    <a:lnTo>
                      <a:pt x="70" y="1360"/>
                    </a:lnTo>
                    <a:lnTo>
                      <a:pt x="1" y="1933"/>
                    </a:lnTo>
                    <a:lnTo>
                      <a:pt x="49" y="2513"/>
                    </a:lnTo>
                    <a:lnTo>
                      <a:pt x="346" y="3024"/>
                    </a:lnTo>
                    <a:lnTo>
                      <a:pt x="767" y="3432"/>
                    </a:lnTo>
                    <a:lnTo>
                      <a:pt x="1320" y="3632"/>
                    </a:lnTo>
                    <a:lnTo>
                      <a:pt x="1886" y="3715"/>
                    </a:lnTo>
                    <a:lnTo>
                      <a:pt x="2459" y="3618"/>
                    </a:lnTo>
                    <a:lnTo>
                      <a:pt x="2977" y="3349"/>
                    </a:lnTo>
                    <a:lnTo>
                      <a:pt x="3384" y="2928"/>
                    </a:lnTo>
                    <a:lnTo>
                      <a:pt x="3584" y="2375"/>
                    </a:lnTo>
                    <a:lnTo>
                      <a:pt x="3647" y="1809"/>
                    </a:lnTo>
                    <a:lnTo>
                      <a:pt x="3550" y="1243"/>
                    </a:lnTo>
                    <a:lnTo>
                      <a:pt x="3294" y="725"/>
                    </a:lnTo>
                    <a:lnTo>
                      <a:pt x="2873" y="325"/>
                    </a:lnTo>
                    <a:lnTo>
                      <a:pt x="2335" y="118"/>
                    </a:lnTo>
                    <a:lnTo>
                      <a:pt x="17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3"/>
              <p:cNvSpPr/>
              <p:nvPr/>
            </p:nvSpPr>
            <p:spPr>
              <a:xfrm rot="1562054">
                <a:off x="7383596" y="2051612"/>
                <a:ext cx="637445" cy="1426000"/>
              </a:xfrm>
              <a:custGeom>
                <a:avLst/>
                <a:gdLst/>
                <a:ahLst/>
                <a:cxnLst/>
                <a:rect l="l" t="t" r="r" b="b"/>
                <a:pathLst>
                  <a:path w="9985" h="22337" fill="none" extrusionOk="0">
                    <a:moveTo>
                      <a:pt x="0" y="22336"/>
                    </a:moveTo>
                    <a:lnTo>
                      <a:pt x="235" y="21770"/>
                    </a:lnTo>
                    <a:lnTo>
                      <a:pt x="470" y="21204"/>
                    </a:lnTo>
                    <a:lnTo>
                      <a:pt x="746" y="20658"/>
                    </a:lnTo>
                    <a:lnTo>
                      <a:pt x="995" y="20099"/>
                    </a:lnTo>
                    <a:lnTo>
                      <a:pt x="1202" y="19526"/>
                    </a:lnTo>
                    <a:lnTo>
                      <a:pt x="1464" y="18974"/>
                    </a:lnTo>
                    <a:lnTo>
                      <a:pt x="1740" y="18421"/>
                    </a:lnTo>
                    <a:lnTo>
                      <a:pt x="1996" y="17869"/>
                    </a:lnTo>
                    <a:lnTo>
                      <a:pt x="2251" y="17310"/>
                    </a:lnTo>
                    <a:lnTo>
                      <a:pt x="2451" y="16737"/>
                    </a:lnTo>
                    <a:lnTo>
                      <a:pt x="2762" y="16205"/>
                    </a:lnTo>
                    <a:lnTo>
                      <a:pt x="2955" y="15618"/>
                    </a:lnTo>
                    <a:lnTo>
                      <a:pt x="3239" y="15073"/>
                    </a:lnTo>
                    <a:lnTo>
                      <a:pt x="3494" y="14520"/>
                    </a:lnTo>
                    <a:lnTo>
                      <a:pt x="3715" y="13947"/>
                    </a:lnTo>
                    <a:lnTo>
                      <a:pt x="4012" y="13415"/>
                    </a:lnTo>
                    <a:lnTo>
                      <a:pt x="4254" y="12849"/>
                    </a:lnTo>
                    <a:lnTo>
                      <a:pt x="4474" y="12283"/>
                    </a:lnTo>
                    <a:lnTo>
                      <a:pt x="4730" y="11724"/>
                    </a:lnTo>
                    <a:lnTo>
                      <a:pt x="5013" y="11185"/>
                    </a:lnTo>
                    <a:lnTo>
                      <a:pt x="5255" y="10619"/>
                    </a:lnTo>
                    <a:lnTo>
                      <a:pt x="5524" y="10067"/>
                    </a:lnTo>
                    <a:lnTo>
                      <a:pt x="5745" y="9501"/>
                    </a:lnTo>
                    <a:lnTo>
                      <a:pt x="5966" y="8928"/>
                    </a:lnTo>
                    <a:lnTo>
                      <a:pt x="6235" y="8382"/>
                    </a:lnTo>
                    <a:lnTo>
                      <a:pt x="6491" y="7823"/>
                    </a:lnTo>
                    <a:lnTo>
                      <a:pt x="6725" y="7257"/>
                    </a:lnTo>
                    <a:lnTo>
                      <a:pt x="7022" y="6718"/>
                    </a:lnTo>
                    <a:lnTo>
                      <a:pt x="7243" y="6152"/>
                    </a:lnTo>
                    <a:lnTo>
                      <a:pt x="7478" y="5586"/>
                    </a:lnTo>
                    <a:lnTo>
                      <a:pt x="7761" y="5040"/>
                    </a:lnTo>
                    <a:lnTo>
                      <a:pt x="7982" y="4467"/>
                    </a:lnTo>
                    <a:lnTo>
                      <a:pt x="8224" y="3908"/>
                    </a:lnTo>
                    <a:lnTo>
                      <a:pt x="8479" y="3349"/>
                    </a:lnTo>
                    <a:lnTo>
                      <a:pt x="8728" y="2789"/>
                    </a:lnTo>
                    <a:lnTo>
                      <a:pt x="8983" y="2237"/>
                    </a:lnTo>
                    <a:lnTo>
                      <a:pt x="9259" y="1692"/>
                    </a:lnTo>
                    <a:lnTo>
                      <a:pt x="9494" y="1125"/>
                    </a:lnTo>
                    <a:lnTo>
                      <a:pt x="9736" y="559"/>
                    </a:lnTo>
                    <a:lnTo>
                      <a:pt x="9984" y="0"/>
                    </a:ln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3"/>
              <p:cNvSpPr/>
              <p:nvPr/>
            </p:nvSpPr>
            <p:spPr>
              <a:xfrm rot="1562054">
                <a:off x="7400651" y="2065790"/>
                <a:ext cx="630805" cy="1428681"/>
              </a:xfrm>
              <a:custGeom>
                <a:avLst/>
                <a:gdLst/>
                <a:ahLst/>
                <a:cxnLst/>
                <a:rect l="l" t="t" r="r" b="b"/>
                <a:pathLst>
                  <a:path w="9881" h="22379" fill="none" extrusionOk="0">
                    <a:moveTo>
                      <a:pt x="0" y="22378"/>
                    </a:moveTo>
                    <a:lnTo>
                      <a:pt x="256" y="21826"/>
                    </a:lnTo>
                    <a:lnTo>
                      <a:pt x="546" y="21280"/>
                    </a:lnTo>
                    <a:lnTo>
                      <a:pt x="739" y="20700"/>
                    </a:lnTo>
                    <a:lnTo>
                      <a:pt x="988" y="20141"/>
                    </a:lnTo>
                    <a:lnTo>
                      <a:pt x="1223" y="19575"/>
                    </a:lnTo>
                    <a:lnTo>
                      <a:pt x="1506" y="19029"/>
                    </a:lnTo>
                    <a:lnTo>
                      <a:pt x="1720" y="18463"/>
                    </a:lnTo>
                    <a:lnTo>
                      <a:pt x="1961" y="17897"/>
                    </a:lnTo>
                    <a:lnTo>
                      <a:pt x="2272" y="17365"/>
                    </a:lnTo>
                    <a:lnTo>
                      <a:pt x="2493" y="16792"/>
                    </a:lnTo>
                    <a:lnTo>
                      <a:pt x="2748" y="16240"/>
                    </a:lnTo>
                    <a:lnTo>
                      <a:pt x="2942" y="15660"/>
                    </a:lnTo>
                    <a:lnTo>
                      <a:pt x="3239" y="15121"/>
                    </a:lnTo>
                    <a:lnTo>
                      <a:pt x="3446" y="14541"/>
                    </a:lnTo>
                    <a:lnTo>
                      <a:pt x="3715" y="13996"/>
                    </a:lnTo>
                    <a:lnTo>
                      <a:pt x="3977" y="13437"/>
                    </a:lnTo>
                    <a:lnTo>
                      <a:pt x="4212" y="12877"/>
                    </a:lnTo>
                    <a:lnTo>
                      <a:pt x="4419" y="12297"/>
                    </a:lnTo>
                    <a:lnTo>
                      <a:pt x="4661" y="11738"/>
                    </a:lnTo>
                    <a:lnTo>
                      <a:pt x="4903" y="11179"/>
                    </a:lnTo>
                    <a:lnTo>
                      <a:pt x="5151" y="10620"/>
                    </a:lnTo>
                    <a:lnTo>
                      <a:pt x="5407" y="10060"/>
                    </a:lnTo>
                    <a:lnTo>
                      <a:pt x="5669" y="9508"/>
                    </a:lnTo>
                    <a:lnTo>
                      <a:pt x="5904" y="8942"/>
                    </a:lnTo>
                    <a:lnTo>
                      <a:pt x="6145" y="8383"/>
                    </a:lnTo>
                    <a:lnTo>
                      <a:pt x="6422" y="7837"/>
                    </a:lnTo>
                    <a:lnTo>
                      <a:pt x="6684" y="7285"/>
                    </a:lnTo>
                    <a:lnTo>
                      <a:pt x="6898" y="6712"/>
                    </a:lnTo>
                    <a:lnTo>
                      <a:pt x="7140" y="6146"/>
                    </a:lnTo>
                    <a:lnTo>
                      <a:pt x="7368" y="5579"/>
                    </a:lnTo>
                    <a:lnTo>
                      <a:pt x="7616" y="5020"/>
                    </a:lnTo>
                    <a:lnTo>
                      <a:pt x="7872" y="4461"/>
                    </a:lnTo>
                    <a:lnTo>
                      <a:pt x="8155" y="3922"/>
                    </a:lnTo>
                    <a:lnTo>
                      <a:pt x="8396" y="3356"/>
                    </a:lnTo>
                    <a:lnTo>
                      <a:pt x="8617" y="2790"/>
                    </a:lnTo>
                    <a:lnTo>
                      <a:pt x="8838" y="2217"/>
                    </a:lnTo>
                    <a:lnTo>
                      <a:pt x="9135" y="1678"/>
                    </a:lnTo>
                    <a:lnTo>
                      <a:pt x="9384" y="1119"/>
                    </a:lnTo>
                    <a:lnTo>
                      <a:pt x="9618" y="553"/>
                    </a:lnTo>
                    <a:lnTo>
                      <a:pt x="9881" y="1"/>
                    </a:ln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43"/>
              <p:cNvSpPr/>
              <p:nvPr/>
            </p:nvSpPr>
            <p:spPr>
              <a:xfrm rot="1562054">
                <a:off x="7422978" y="2077463"/>
                <a:ext cx="614079" cy="1436597"/>
              </a:xfrm>
              <a:custGeom>
                <a:avLst/>
                <a:gdLst/>
                <a:ahLst/>
                <a:cxnLst/>
                <a:rect l="l" t="t" r="r" b="b"/>
                <a:pathLst>
                  <a:path w="9619" h="22503" fill="none" extrusionOk="0">
                    <a:moveTo>
                      <a:pt x="0" y="22502"/>
                    </a:moveTo>
                    <a:lnTo>
                      <a:pt x="304" y="21964"/>
                    </a:lnTo>
                    <a:lnTo>
                      <a:pt x="504" y="21384"/>
                    </a:lnTo>
                    <a:lnTo>
                      <a:pt x="732" y="20818"/>
                    </a:lnTo>
                    <a:lnTo>
                      <a:pt x="960" y="20252"/>
                    </a:lnTo>
                    <a:lnTo>
                      <a:pt x="1202" y="19692"/>
                    </a:lnTo>
                    <a:lnTo>
                      <a:pt x="1471" y="19140"/>
                    </a:lnTo>
                    <a:lnTo>
                      <a:pt x="1692" y="18567"/>
                    </a:lnTo>
                    <a:lnTo>
                      <a:pt x="1941" y="18008"/>
                    </a:lnTo>
                    <a:lnTo>
                      <a:pt x="2224" y="17469"/>
                    </a:lnTo>
                    <a:lnTo>
                      <a:pt x="2431" y="16889"/>
                    </a:lnTo>
                    <a:lnTo>
                      <a:pt x="2672" y="16330"/>
                    </a:lnTo>
                    <a:lnTo>
                      <a:pt x="2928" y="15771"/>
                    </a:lnTo>
                    <a:lnTo>
                      <a:pt x="3142" y="15198"/>
                    </a:lnTo>
                    <a:lnTo>
                      <a:pt x="3425" y="14652"/>
                    </a:lnTo>
                    <a:lnTo>
                      <a:pt x="3660" y="14086"/>
                    </a:lnTo>
                    <a:lnTo>
                      <a:pt x="3867" y="13513"/>
                    </a:lnTo>
                    <a:lnTo>
                      <a:pt x="4109" y="12954"/>
                    </a:lnTo>
                    <a:lnTo>
                      <a:pt x="4371" y="12401"/>
                    </a:lnTo>
                    <a:lnTo>
                      <a:pt x="4592" y="11828"/>
                    </a:lnTo>
                    <a:lnTo>
                      <a:pt x="4813" y="11255"/>
                    </a:lnTo>
                    <a:lnTo>
                      <a:pt x="5103" y="10716"/>
                    </a:lnTo>
                    <a:lnTo>
                      <a:pt x="5310" y="10137"/>
                    </a:lnTo>
                    <a:lnTo>
                      <a:pt x="5524" y="9563"/>
                    </a:lnTo>
                    <a:lnTo>
                      <a:pt x="5786" y="9011"/>
                    </a:lnTo>
                    <a:lnTo>
                      <a:pt x="6007" y="8445"/>
                    </a:lnTo>
                    <a:lnTo>
                      <a:pt x="6277" y="7893"/>
                    </a:lnTo>
                    <a:lnTo>
                      <a:pt x="6532" y="7333"/>
                    </a:lnTo>
                    <a:lnTo>
                      <a:pt x="6732" y="6753"/>
                    </a:lnTo>
                    <a:lnTo>
                      <a:pt x="6967" y="6187"/>
                    </a:lnTo>
                    <a:lnTo>
                      <a:pt x="7271" y="5655"/>
                    </a:lnTo>
                    <a:lnTo>
                      <a:pt x="7443" y="5062"/>
                    </a:lnTo>
                    <a:lnTo>
                      <a:pt x="7706" y="4509"/>
                    </a:lnTo>
                    <a:lnTo>
                      <a:pt x="7934" y="3943"/>
                    </a:lnTo>
                    <a:lnTo>
                      <a:pt x="8203" y="3391"/>
                    </a:lnTo>
                    <a:lnTo>
                      <a:pt x="8445" y="2832"/>
                    </a:lnTo>
                    <a:lnTo>
                      <a:pt x="8652" y="2252"/>
                    </a:lnTo>
                    <a:lnTo>
                      <a:pt x="8893" y="1692"/>
                    </a:lnTo>
                    <a:lnTo>
                      <a:pt x="9142" y="1133"/>
                    </a:lnTo>
                    <a:lnTo>
                      <a:pt x="9404" y="574"/>
                    </a:lnTo>
                    <a:lnTo>
                      <a:pt x="9618" y="1"/>
                    </a:ln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43"/>
              <p:cNvSpPr/>
              <p:nvPr/>
            </p:nvSpPr>
            <p:spPr>
              <a:xfrm rot="1562054">
                <a:off x="7441234" y="2091345"/>
                <a:ext cx="605269" cy="1440555"/>
              </a:xfrm>
              <a:custGeom>
                <a:avLst/>
                <a:gdLst/>
                <a:ahLst/>
                <a:cxnLst/>
                <a:rect l="l" t="t" r="r" b="b"/>
                <a:pathLst>
                  <a:path w="9481" h="22565" fill="none" extrusionOk="0">
                    <a:moveTo>
                      <a:pt x="0" y="22564"/>
                    </a:moveTo>
                    <a:lnTo>
                      <a:pt x="256" y="22005"/>
                    </a:lnTo>
                    <a:lnTo>
                      <a:pt x="470" y="21432"/>
                    </a:lnTo>
                    <a:lnTo>
                      <a:pt x="739" y="20880"/>
                    </a:lnTo>
                    <a:lnTo>
                      <a:pt x="974" y="20313"/>
                    </a:lnTo>
                    <a:lnTo>
                      <a:pt x="1243" y="19768"/>
                    </a:lnTo>
                    <a:lnTo>
                      <a:pt x="1450" y="19188"/>
                    </a:lnTo>
                    <a:lnTo>
                      <a:pt x="1678" y="18622"/>
                    </a:lnTo>
                    <a:lnTo>
                      <a:pt x="1927" y="18063"/>
                    </a:lnTo>
                    <a:lnTo>
                      <a:pt x="2175" y="17503"/>
                    </a:lnTo>
                    <a:lnTo>
                      <a:pt x="2417" y="16944"/>
                    </a:lnTo>
                    <a:lnTo>
                      <a:pt x="2624" y="16364"/>
                    </a:lnTo>
                    <a:lnTo>
                      <a:pt x="2866" y="15805"/>
                    </a:lnTo>
                    <a:lnTo>
                      <a:pt x="3114" y="15246"/>
                    </a:lnTo>
                    <a:lnTo>
                      <a:pt x="3370" y="14686"/>
                    </a:lnTo>
                    <a:lnTo>
                      <a:pt x="3598" y="14120"/>
                    </a:lnTo>
                    <a:lnTo>
                      <a:pt x="3777" y="13533"/>
                    </a:lnTo>
                    <a:lnTo>
                      <a:pt x="4074" y="12995"/>
                    </a:lnTo>
                    <a:lnTo>
                      <a:pt x="4260" y="12408"/>
                    </a:lnTo>
                    <a:lnTo>
                      <a:pt x="4509" y="11848"/>
                    </a:lnTo>
                    <a:lnTo>
                      <a:pt x="4751" y="11289"/>
                    </a:lnTo>
                    <a:lnTo>
                      <a:pt x="5020" y="10737"/>
                    </a:lnTo>
                    <a:lnTo>
                      <a:pt x="5213" y="10157"/>
                    </a:lnTo>
                    <a:lnTo>
                      <a:pt x="5434" y="9584"/>
                    </a:lnTo>
                    <a:lnTo>
                      <a:pt x="5710" y="9038"/>
                    </a:lnTo>
                    <a:lnTo>
                      <a:pt x="5931" y="8465"/>
                    </a:lnTo>
                    <a:lnTo>
                      <a:pt x="6201" y="7913"/>
                    </a:lnTo>
                    <a:lnTo>
                      <a:pt x="6428" y="7347"/>
                    </a:lnTo>
                    <a:lnTo>
                      <a:pt x="6670" y="6787"/>
                    </a:lnTo>
                    <a:lnTo>
                      <a:pt x="6884" y="6208"/>
                    </a:lnTo>
                    <a:lnTo>
                      <a:pt x="7105" y="5641"/>
                    </a:lnTo>
                    <a:lnTo>
                      <a:pt x="7360" y="5082"/>
                    </a:lnTo>
                    <a:lnTo>
                      <a:pt x="7595" y="4523"/>
                    </a:lnTo>
                    <a:lnTo>
                      <a:pt x="7816" y="3950"/>
                    </a:lnTo>
                    <a:lnTo>
                      <a:pt x="8079" y="3397"/>
                    </a:lnTo>
                    <a:lnTo>
                      <a:pt x="8313" y="2831"/>
                    </a:lnTo>
                    <a:lnTo>
                      <a:pt x="8555" y="2272"/>
                    </a:lnTo>
                    <a:lnTo>
                      <a:pt x="8790" y="1706"/>
                    </a:lnTo>
                    <a:lnTo>
                      <a:pt x="9024" y="1140"/>
                    </a:lnTo>
                    <a:lnTo>
                      <a:pt x="9218" y="553"/>
                    </a:lnTo>
                    <a:lnTo>
                      <a:pt x="9480" y="0"/>
                    </a:ln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3"/>
              <p:cNvSpPr/>
              <p:nvPr/>
            </p:nvSpPr>
            <p:spPr>
              <a:xfrm rot="1562054">
                <a:off x="7460425" y="2106327"/>
                <a:ext cx="597353" cy="1444513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22627" fill="none" extrusionOk="0">
                    <a:moveTo>
                      <a:pt x="1" y="22627"/>
                    </a:moveTo>
                    <a:lnTo>
                      <a:pt x="256" y="22068"/>
                    </a:lnTo>
                    <a:lnTo>
                      <a:pt x="498" y="21508"/>
                    </a:lnTo>
                    <a:lnTo>
                      <a:pt x="677" y="20915"/>
                    </a:lnTo>
                    <a:lnTo>
                      <a:pt x="933" y="20362"/>
                    </a:lnTo>
                    <a:lnTo>
                      <a:pt x="1188" y="19803"/>
                    </a:lnTo>
                    <a:lnTo>
                      <a:pt x="1402" y="19230"/>
                    </a:lnTo>
                    <a:lnTo>
                      <a:pt x="1616" y="18657"/>
                    </a:lnTo>
                    <a:lnTo>
                      <a:pt x="1913" y="18118"/>
                    </a:lnTo>
                    <a:lnTo>
                      <a:pt x="2079" y="17525"/>
                    </a:lnTo>
                    <a:lnTo>
                      <a:pt x="2362" y="16979"/>
                    </a:lnTo>
                    <a:lnTo>
                      <a:pt x="2549" y="16392"/>
                    </a:lnTo>
                    <a:lnTo>
                      <a:pt x="2818" y="15847"/>
                    </a:lnTo>
                    <a:lnTo>
                      <a:pt x="3032" y="15274"/>
                    </a:lnTo>
                    <a:lnTo>
                      <a:pt x="3294" y="14714"/>
                    </a:lnTo>
                    <a:lnTo>
                      <a:pt x="3488" y="14134"/>
                    </a:lnTo>
                    <a:lnTo>
                      <a:pt x="3750" y="13582"/>
                    </a:lnTo>
                    <a:lnTo>
                      <a:pt x="3957" y="13002"/>
                    </a:lnTo>
                    <a:lnTo>
                      <a:pt x="4247" y="12464"/>
                    </a:lnTo>
                    <a:lnTo>
                      <a:pt x="4468" y="11890"/>
                    </a:lnTo>
                    <a:lnTo>
                      <a:pt x="4682" y="11317"/>
                    </a:lnTo>
                    <a:lnTo>
                      <a:pt x="4938" y="10758"/>
                    </a:lnTo>
                    <a:lnTo>
                      <a:pt x="5165" y="10192"/>
                    </a:lnTo>
                    <a:lnTo>
                      <a:pt x="5373" y="9619"/>
                    </a:lnTo>
                    <a:lnTo>
                      <a:pt x="5642" y="9067"/>
                    </a:lnTo>
                    <a:lnTo>
                      <a:pt x="5870" y="8500"/>
                    </a:lnTo>
                    <a:lnTo>
                      <a:pt x="6111" y="7934"/>
                    </a:lnTo>
                    <a:lnTo>
                      <a:pt x="6353" y="7375"/>
                    </a:lnTo>
                    <a:lnTo>
                      <a:pt x="6560" y="6795"/>
                    </a:lnTo>
                    <a:lnTo>
                      <a:pt x="6760" y="6215"/>
                    </a:lnTo>
                    <a:lnTo>
                      <a:pt x="7037" y="5670"/>
                    </a:lnTo>
                    <a:lnTo>
                      <a:pt x="7237" y="5090"/>
                    </a:lnTo>
                    <a:lnTo>
                      <a:pt x="7478" y="4530"/>
                    </a:lnTo>
                    <a:lnTo>
                      <a:pt x="7748" y="3978"/>
                    </a:lnTo>
                    <a:lnTo>
                      <a:pt x="7927" y="3391"/>
                    </a:lnTo>
                    <a:lnTo>
                      <a:pt x="8217" y="2846"/>
                    </a:lnTo>
                    <a:lnTo>
                      <a:pt x="8417" y="2266"/>
                    </a:lnTo>
                    <a:lnTo>
                      <a:pt x="8659" y="1706"/>
                    </a:lnTo>
                    <a:lnTo>
                      <a:pt x="8859" y="1119"/>
                    </a:lnTo>
                    <a:lnTo>
                      <a:pt x="9094" y="560"/>
                    </a:lnTo>
                    <a:lnTo>
                      <a:pt x="9356" y="1"/>
                    </a:ln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43"/>
              <p:cNvSpPr/>
              <p:nvPr/>
            </p:nvSpPr>
            <p:spPr>
              <a:xfrm rot="1562054">
                <a:off x="7478474" y="2121108"/>
                <a:ext cx="590714" cy="1448024"/>
              </a:xfrm>
              <a:custGeom>
                <a:avLst/>
                <a:gdLst/>
                <a:ahLst/>
                <a:cxnLst/>
                <a:rect l="l" t="t" r="r" b="b"/>
                <a:pathLst>
                  <a:path w="9253" h="22682" fill="none" extrusionOk="0">
                    <a:moveTo>
                      <a:pt x="1" y="22682"/>
                    </a:moveTo>
                    <a:lnTo>
                      <a:pt x="242" y="22116"/>
                    </a:lnTo>
                    <a:lnTo>
                      <a:pt x="470" y="21549"/>
                    </a:lnTo>
                    <a:lnTo>
                      <a:pt x="698" y="20983"/>
                    </a:lnTo>
                    <a:lnTo>
                      <a:pt x="871" y="20389"/>
                    </a:lnTo>
                    <a:lnTo>
                      <a:pt x="1168" y="19851"/>
                    </a:lnTo>
                    <a:lnTo>
                      <a:pt x="1388" y="19278"/>
                    </a:lnTo>
                    <a:lnTo>
                      <a:pt x="1568" y="18691"/>
                    </a:lnTo>
                    <a:lnTo>
                      <a:pt x="1844" y="18146"/>
                    </a:lnTo>
                    <a:lnTo>
                      <a:pt x="2058" y="17566"/>
                    </a:lnTo>
                    <a:lnTo>
                      <a:pt x="2300" y="17006"/>
                    </a:lnTo>
                    <a:lnTo>
                      <a:pt x="2507" y="16433"/>
                    </a:lnTo>
                    <a:lnTo>
                      <a:pt x="2783" y="15881"/>
                    </a:lnTo>
                    <a:lnTo>
                      <a:pt x="2963" y="15294"/>
                    </a:lnTo>
                    <a:lnTo>
                      <a:pt x="3211" y="14735"/>
                    </a:lnTo>
                    <a:lnTo>
                      <a:pt x="3467" y="14175"/>
                    </a:lnTo>
                    <a:lnTo>
                      <a:pt x="3660" y="13595"/>
                    </a:lnTo>
                    <a:lnTo>
                      <a:pt x="3922" y="13043"/>
                    </a:lnTo>
                    <a:lnTo>
                      <a:pt x="4130" y="12463"/>
                    </a:lnTo>
                    <a:lnTo>
                      <a:pt x="4344" y="11890"/>
                    </a:lnTo>
                    <a:lnTo>
                      <a:pt x="4578" y="11324"/>
                    </a:lnTo>
                    <a:lnTo>
                      <a:pt x="4841" y="10772"/>
                    </a:lnTo>
                    <a:lnTo>
                      <a:pt x="5034" y="10192"/>
                    </a:lnTo>
                    <a:lnTo>
                      <a:pt x="5317" y="9646"/>
                    </a:lnTo>
                    <a:lnTo>
                      <a:pt x="5504" y="9059"/>
                    </a:lnTo>
                    <a:lnTo>
                      <a:pt x="5752" y="8500"/>
                    </a:lnTo>
                    <a:lnTo>
                      <a:pt x="6015" y="7941"/>
                    </a:lnTo>
                    <a:lnTo>
                      <a:pt x="6201" y="7361"/>
                    </a:lnTo>
                    <a:lnTo>
                      <a:pt x="6491" y="6815"/>
                    </a:lnTo>
                    <a:lnTo>
                      <a:pt x="6684" y="6235"/>
                    </a:lnTo>
                    <a:lnTo>
                      <a:pt x="6905" y="5662"/>
                    </a:lnTo>
                    <a:lnTo>
                      <a:pt x="7168" y="5110"/>
                    </a:lnTo>
                    <a:lnTo>
                      <a:pt x="7395" y="4544"/>
                    </a:lnTo>
                    <a:lnTo>
                      <a:pt x="7596" y="3964"/>
                    </a:lnTo>
                    <a:lnTo>
                      <a:pt x="7858" y="3404"/>
                    </a:lnTo>
                    <a:lnTo>
                      <a:pt x="8058" y="2824"/>
                    </a:lnTo>
                    <a:lnTo>
                      <a:pt x="8314" y="2272"/>
                    </a:lnTo>
                    <a:lnTo>
                      <a:pt x="8521" y="1692"/>
                    </a:lnTo>
                    <a:lnTo>
                      <a:pt x="8783" y="1133"/>
                    </a:lnTo>
                    <a:lnTo>
                      <a:pt x="9011" y="567"/>
                    </a:lnTo>
                    <a:lnTo>
                      <a:pt x="9253" y="1"/>
                    </a:lnTo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miter lim="69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43"/>
              <p:cNvSpPr/>
              <p:nvPr/>
            </p:nvSpPr>
            <p:spPr>
              <a:xfrm rot="1562054">
                <a:off x="8316178" y="2158073"/>
                <a:ext cx="38432" cy="4194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657" extrusionOk="0">
                    <a:moveTo>
                      <a:pt x="153" y="0"/>
                    </a:moveTo>
                    <a:lnTo>
                      <a:pt x="1" y="435"/>
                    </a:lnTo>
                    <a:lnTo>
                      <a:pt x="394" y="656"/>
                    </a:lnTo>
                    <a:lnTo>
                      <a:pt x="602" y="221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3"/>
              <p:cNvSpPr/>
              <p:nvPr/>
            </p:nvSpPr>
            <p:spPr>
              <a:xfrm rot="1562054">
                <a:off x="8411651" y="2066992"/>
                <a:ext cx="40156" cy="3664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574" extrusionOk="0">
                    <a:moveTo>
                      <a:pt x="180" y="0"/>
                    </a:moveTo>
                    <a:lnTo>
                      <a:pt x="0" y="387"/>
                    </a:lnTo>
                    <a:lnTo>
                      <a:pt x="387" y="573"/>
                    </a:lnTo>
                    <a:lnTo>
                      <a:pt x="629" y="166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43"/>
              <p:cNvSpPr/>
              <p:nvPr/>
            </p:nvSpPr>
            <p:spPr>
              <a:xfrm rot="1562054">
                <a:off x="8363359" y="2113438"/>
                <a:ext cx="39262" cy="38879"/>
              </a:xfrm>
              <a:custGeom>
                <a:avLst/>
                <a:gdLst/>
                <a:ahLst/>
                <a:cxnLst/>
                <a:rect l="l" t="t" r="r" b="b"/>
                <a:pathLst>
                  <a:path w="615" h="609" extrusionOk="0">
                    <a:moveTo>
                      <a:pt x="187" y="0"/>
                    </a:moveTo>
                    <a:lnTo>
                      <a:pt x="0" y="394"/>
                    </a:lnTo>
                    <a:lnTo>
                      <a:pt x="401" y="608"/>
                    </a:lnTo>
                    <a:lnTo>
                      <a:pt x="615" y="166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3"/>
              <p:cNvSpPr/>
              <p:nvPr/>
            </p:nvSpPr>
            <p:spPr>
              <a:xfrm rot="1562054">
                <a:off x="8485621" y="2248793"/>
                <a:ext cx="39709" cy="38879"/>
              </a:xfrm>
              <a:custGeom>
                <a:avLst/>
                <a:gdLst/>
                <a:ahLst/>
                <a:cxnLst/>
                <a:rect l="l" t="t" r="r" b="b"/>
                <a:pathLst>
                  <a:path w="622" h="609" extrusionOk="0">
                    <a:moveTo>
                      <a:pt x="180" y="1"/>
                    </a:moveTo>
                    <a:lnTo>
                      <a:pt x="0" y="422"/>
                    </a:lnTo>
                    <a:lnTo>
                      <a:pt x="401" y="608"/>
                    </a:lnTo>
                    <a:lnTo>
                      <a:pt x="622" y="20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3"/>
              <p:cNvSpPr/>
              <p:nvPr/>
            </p:nvSpPr>
            <p:spPr>
              <a:xfrm rot="1562054">
                <a:off x="8542169" y="2200355"/>
                <a:ext cx="41496" cy="39326"/>
              </a:xfrm>
              <a:custGeom>
                <a:avLst/>
                <a:gdLst/>
                <a:ahLst/>
                <a:cxnLst/>
                <a:rect l="l" t="t" r="r" b="b"/>
                <a:pathLst>
                  <a:path w="650" h="616" extrusionOk="0">
                    <a:moveTo>
                      <a:pt x="186" y="1"/>
                    </a:moveTo>
                    <a:lnTo>
                      <a:pt x="0" y="443"/>
                    </a:lnTo>
                    <a:lnTo>
                      <a:pt x="407" y="615"/>
                    </a:lnTo>
                    <a:lnTo>
                      <a:pt x="649" y="201"/>
                    </a:lnTo>
                    <a:lnTo>
                      <a:pt x="1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43"/>
              <p:cNvSpPr/>
              <p:nvPr/>
            </p:nvSpPr>
            <p:spPr>
              <a:xfrm rot="1562054">
                <a:off x="8423172" y="2292829"/>
                <a:ext cx="39262" cy="39709"/>
              </a:xfrm>
              <a:custGeom>
                <a:avLst/>
                <a:gdLst/>
                <a:ahLst/>
                <a:cxnLst/>
                <a:rect l="l" t="t" r="r" b="b"/>
                <a:pathLst>
                  <a:path w="615" h="622" extrusionOk="0">
                    <a:moveTo>
                      <a:pt x="228" y="0"/>
                    </a:moveTo>
                    <a:lnTo>
                      <a:pt x="0" y="414"/>
                    </a:lnTo>
                    <a:lnTo>
                      <a:pt x="449" y="622"/>
                    </a:lnTo>
                    <a:lnTo>
                      <a:pt x="615" y="194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29" name="Google Shape;1429;p43"/>
            <p:cNvSpPr/>
            <p:nvPr/>
          </p:nvSpPr>
          <p:spPr>
            <a:xfrm flipH="1">
              <a:off x="6729542" y="4853166"/>
              <a:ext cx="160572" cy="141203"/>
            </a:xfrm>
            <a:custGeom>
              <a:avLst/>
              <a:gdLst/>
              <a:ahLst/>
              <a:cxnLst/>
              <a:rect l="l" t="t" r="r" b="b"/>
              <a:pathLst>
                <a:path w="920" h="809" extrusionOk="0">
                  <a:moveTo>
                    <a:pt x="674" y="0"/>
                  </a:moveTo>
                  <a:cubicBezTo>
                    <a:pt x="554" y="0"/>
                    <a:pt x="399" y="76"/>
                    <a:pt x="263" y="212"/>
                  </a:cubicBezTo>
                  <a:cubicBezTo>
                    <a:pt x="70" y="405"/>
                    <a:pt x="1" y="654"/>
                    <a:pt x="105" y="757"/>
                  </a:cubicBezTo>
                  <a:cubicBezTo>
                    <a:pt x="139" y="792"/>
                    <a:pt x="188" y="808"/>
                    <a:pt x="244" y="808"/>
                  </a:cubicBezTo>
                  <a:cubicBezTo>
                    <a:pt x="366" y="808"/>
                    <a:pt x="524" y="731"/>
                    <a:pt x="657" y="598"/>
                  </a:cubicBezTo>
                  <a:cubicBezTo>
                    <a:pt x="850" y="405"/>
                    <a:pt x="919" y="156"/>
                    <a:pt x="816" y="53"/>
                  </a:cubicBezTo>
                  <a:cubicBezTo>
                    <a:pt x="780" y="17"/>
                    <a:pt x="731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3"/>
            <p:cNvSpPr/>
            <p:nvPr/>
          </p:nvSpPr>
          <p:spPr>
            <a:xfrm flipH="1">
              <a:off x="6424624" y="4817036"/>
              <a:ext cx="161794" cy="141203"/>
            </a:xfrm>
            <a:custGeom>
              <a:avLst/>
              <a:gdLst/>
              <a:ahLst/>
              <a:cxnLst/>
              <a:rect l="l" t="t" r="r" b="b"/>
              <a:pathLst>
                <a:path w="927" h="809" extrusionOk="0">
                  <a:moveTo>
                    <a:pt x="674" y="0"/>
                  </a:moveTo>
                  <a:cubicBezTo>
                    <a:pt x="555" y="0"/>
                    <a:pt x="401" y="76"/>
                    <a:pt x="270" y="212"/>
                  </a:cubicBezTo>
                  <a:cubicBezTo>
                    <a:pt x="70" y="405"/>
                    <a:pt x="1" y="647"/>
                    <a:pt x="104" y="757"/>
                  </a:cubicBezTo>
                  <a:cubicBezTo>
                    <a:pt x="139" y="792"/>
                    <a:pt x="188" y="808"/>
                    <a:pt x="244" y="808"/>
                  </a:cubicBezTo>
                  <a:cubicBezTo>
                    <a:pt x="366" y="808"/>
                    <a:pt x="524" y="731"/>
                    <a:pt x="657" y="598"/>
                  </a:cubicBezTo>
                  <a:cubicBezTo>
                    <a:pt x="850" y="405"/>
                    <a:pt x="926" y="156"/>
                    <a:pt x="816" y="53"/>
                  </a:cubicBezTo>
                  <a:cubicBezTo>
                    <a:pt x="780" y="17"/>
                    <a:pt x="731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3"/>
            <p:cNvSpPr/>
            <p:nvPr/>
          </p:nvSpPr>
          <p:spPr>
            <a:xfrm flipH="1">
              <a:off x="6454821" y="4441774"/>
              <a:ext cx="296710" cy="450837"/>
            </a:xfrm>
            <a:custGeom>
              <a:avLst/>
              <a:gdLst/>
              <a:ahLst/>
              <a:cxnLst/>
              <a:rect l="l" t="t" r="r" b="b"/>
              <a:pathLst>
                <a:path w="1700" h="2583" fill="none" extrusionOk="0">
                  <a:moveTo>
                    <a:pt x="1" y="2583"/>
                  </a:moveTo>
                  <a:lnTo>
                    <a:pt x="1" y="884"/>
                  </a:lnTo>
                  <a:lnTo>
                    <a:pt x="1700" y="0"/>
                  </a:lnTo>
                  <a:lnTo>
                    <a:pt x="1700" y="250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3"/>
            <p:cNvSpPr/>
            <p:nvPr/>
          </p:nvSpPr>
          <p:spPr>
            <a:xfrm flipH="1">
              <a:off x="6454821" y="4529742"/>
              <a:ext cx="297757" cy="144694"/>
            </a:xfrm>
            <a:custGeom>
              <a:avLst/>
              <a:gdLst/>
              <a:ahLst/>
              <a:cxnLst/>
              <a:rect l="l" t="t" r="r" b="b"/>
              <a:pathLst>
                <a:path w="1706" h="829" fill="none" extrusionOk="0">
                  <a:moveTo>
                    <a:pt x="0" y="829"/>
                  </a:moveTo>
                  <a:lnTo>
                    <a:pt x="1706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8176425" y="2892707"/>
              <a:ext cx="158400" cy="15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8342425" y="2482976"/>
              <a:ext cx="176700" cy="235625"/>
            </a:xfrm>
            <a:custGeom>
              <a:avLst/>
              <a:gdLst/>
              <a:ahLst/>
              <a:cxnLst/>
              <a:rect l="l" t="t" r="r" b="b"/>
              <a:pathLst>
                <a:path w="2280" h="2852" extrusionOk="0">
                  <a:moveTo>
                    <a:pt x="892" y="0"/>
                  </a:moveTo>
                  <a:lnTo>
                    <a:pt x="809" y="1140"/>
                  </a:lnTo>
                  <a:lnTo>
                    <a:pt x="1" y="1374"/>
                  </a:lnTo>
                  <a:lnTo>
                    <a:pt x="760" y="1713"/>
                  </a:lnTo>
                  <a:lnTo>
                    <a:pt x="678" y="2852"/>
                  </a:lnTo>
                  <a:lnTo>
                    <a:pt x="1340" y="1968"/>
                  </a:lnTo>
                  <a:lnTo>
                    <a:pt x="2231" y="2362"/>
                  </a:lnTo>
                  <a:lnTo>
                    <a:pt x="1720" y="1457"/>
                  </a:lnTo>
                  <a:lnTo>
                    <a:pt x="2279" y="711"/>
                  </a:lnTo>
                  <a:lnTo>
                    <a:pt x="2279" y="711"/>
                  </a:lnTo>
                  <a:lnTo>
                    <a:pt x="1437" y="953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3"/>
            <p:cNvSpPr/>
            <p:nvPr/>
          </p:nvSpPr>
          <p:spPr>
            <a:xfrm rot="7063775">
              <a:off x="7075854" y="4584695"/>
              <a:ext cx="44460" cy="34804"/>
            </a:xfrm>
            <a:custGeom>
              <a:avLst/>
              <a:gdLst/>
              <a:ahLst/>
              <a:cxnLst/>
              <a:rect l="l" t="t" r="r" b="b"/>
              <a:pathLst>
                <a:path w="663" h="519" extrusionOk="0">
                  <a:moveTo>
                    <a:pt x="332" y="0"/>
                  </a:moveTo>
                  <a:cubicBezTo>
                    <a:pt x="0" y="0"/>
                    <a:pt x="0" y="518"/>
                    <a:pt x="332" y="518"/>
                  </a:cubicBezTo>
                  <a:cubicBezTo>
                    <a:pt x="663" y="518"/>
                    <a:pt x="663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3"/>
            <p:cNvSpPr/>
            <p:nvPr/>
          </p:nvSpPr>
          <p:spPr>
            <a:xfrm rot="7063775">
              <a:off x="8243675" y="3946541"/>
              <a:ext cx="81611" cy="69741"/>
            </a:xfrm>
            <a:custGeom>
              <a:avLst/>
              <a:gdLst/>
              <a:ahLst/>
              <a:cxnLst/>
              <a:rect l="l" t="t" r="r" b="b"/>
              <a:pathLst>
                <a:path w="1217" h="1040" extrusionOk="0">
                  <a:moveTo>
                    <a:pt x="522" y="1"/>
                  </a:moveTo>
                  <a:cubicBezTo>
                    <a:pt x="256" y="1"/>
                    <a:pt x="1" y="209"/>
                    <a:pt x="1" y="522"/>
                  </a:cubicBezTo>
                  <a:cubicBezTo>
                    <a:pt x="8" y="805"/>
                    <a:pt x="236" y="1033"/>
                    <a:pt x="519" y="1040"/>
                  </a:cubicBezTo>
                  <a:cubicBezTo>
                    <a:pt x="981" y="1040"/>
                    <a:pt x="1216" y="480"/>
                    <a:pt x="885" y="156"/>
                  </a:cubicBezTo>
                  <a:cubicBezTo>
                    <a:pt x="780" y="49"/>
                    <a:pt x="650" y="1"/>
                    <a:pt x="5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3"/>
            <p:cNvSpPr/>
            <p:nvPr/>
          </p:nvSpPr>
          <p:spPr>
            <a:xfrm rot="7063775">
              <a:off x="5114993" y="4796793"/>
              <a:ext cx="44930" cy="34804"/>
            </a:xfrm>
            <a:custGeom>
              <a:avLst/>
              <a:gdLst/>
              <a:ahLst/>
              <a:cxnLst/>
              <a:rect l="l" t="t" r="r" b="b"/>
              <a:pathLst>
                <a:path w="670" h="519" extrusionOk="0">
                  <a:moveTo>
                    <a:pt x="331" y="1"/>
                  </a:moveTo>
                  <a:cubicBezTo>
                    <a:pt x="0" y="1"/>
                    <a:pt x="0" y="518"/>
                    <a:pt x="331" y="518"/>
                  </a:cubicBezTo>
                  <a:cubicBezTo>
                    <a:pt x="670" y="518"/>
                    <a:pt x="670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3"/>
            <p:cNvSpPr/>
            <p:nvPr/>
          </p:nvSpPr>
          <p:spPr>
            <a:xfrm rot="7063775">
              <a:off x="5115189" y="4332093"/>
              <a:ext cx="44527" cy="34804"/>
            </a:xfrm>
            <a:custGeom>
              <a:avLst/>
              <a:gdLst/>
              <a:ahLst/>
              <a:cxnLst/>
              <a:rect l="l" t="t" r="r" b="b"/>
              <a:pathLst>
                <a:path w="664" h="519" extrusionOk="0">
                  <a:moveTo>
                    <a:pt x="332" y="1"/>
                  </a:moveTo>
                  <a:cubicBezTo>
                    <a:pt x="0" y="1"/>
                    <a:pt x="0" y="519"/>
                    <a:pt x="332" y="519"/>
                  </a:cubicBezTo>
                  <a:cubicBezTo>
                    <a:pt x="663" y="519"/>
                    <a:pt x="663" y="1"/>
                    <a:pt x="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3"/>
            <p:cNvSpPr/>
            <p:nvPr/>
          </p:nvSpPr>
          <p:spPr>
            <a:xfrm rot="7063775">
              <a:off x="5500396" y="4632512"/>
              <a:ext cx="81074" cy="69875"/>
            </a:xfrm>
            <a:custGeom>
              <a:avLst/>
              <a:gdLst/>
              <a:ahLst/>
              <a:cxnLst/>
              <a:rect l="l" t="t" r="r" b="b"/>
              <a:pathLst>
                <a:path w="1209" h="1042" extrusionOk="0">
                  <a:moveTo>
                    <a:pt x="526" y="0"/>
                  </a:moveTo>
                  <a:cubicBezTo>
                    <a:pt x="258" y="0"/>
                    <a:pt x="0" y="209"/>
                    <a:pt x="0" y="524"/>
                  </a:cubicBezTo>
                  <a:cubicBezTo>
                    <a:pt x="7" y="807"/>
                    <a:pt x="235" y="1034"/>
                    <a:pt x="518" y="1041"/>
                  </a:cubicBezTo>
                  <a:cubicBezTo>
                    <a:pt x="981" y="1041"/>
                    <a:pt x="1209" y="482"/>
                    <a:pt x="884" y="151"/>
                  </a:cubicBezTo>
                  <a:cubicBezTo>
                    <a:pt x="780" y="47"/>
                    <a:pt x="652" y="0"/>
                    <a:pt x="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3"/>
            <p:cNvSpPr/>
            <p:nvPr/>
          </p:nvSpPr>
          <p:spPr>
            <a:xfrm rot="7063774">
              <a:off x="5706848" y="2141191"/>
              <a:ext cx="173736" cy="154431"/>
            </a:xfrm>
            <a:custGeom>
              <a:avLst/>
              <a:gdLst/>
              <a:ahLst/>
              <a:cxnLst/>
              <a:rect l="l" t="t" r="r" b="b"/>
              <a:pathLst>
                <a:path w="1217" h="1040" extrusionOk="0">
                  <a:moveTo>
                    <a:pt x="522" y="1"/>
                  </a:moveTo>
                  <a:cubicBezTo>
                    <a:pt x="256" y="1"/>
                    <a:pt x="1" y="209"/>
                    <a:pt x="1" y="522"/>
                  </a:cubicBezTo>
                  <a:cubicBezTo>
                    <a:pt x="8" y="805"/>
                    <a:pt x="236" y="1033"/>
                    <a:pt x="519" y="1040"/>
                  </a:cubicBezTo>
                  <a:cubicBezTo>
                    <a:pt x="981" y="1040"/>
                    <a:pt x="1216" y="480"/>
                    <a:pt x="885" y="156"/>
                  </a:cubicBezTo>
                  <a:cubicBezTo>
                    <a:pt x="780" y="49"/>
                    <a:pt x="650" y="1"/>
                    <a:pt x="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3"/>
            <p:cNvSpPr/>
            <p:nvPr/>
          </p:nvSpPr>
          <p:spPr>
            <a:xfrm rot="7063774">
              <a:off x="8018698" y="4076216"/>
              <a:ext cx="173736" cy="154431"/>
            </a:xfrm>
            <a:custGeom>
              <a:avLst/>
              <a:gdLst/>
              <a:ahLst/>
              <a:cxnLst/>
              <a:rect l="l" t="t" r="r" b="b"/>
              <a:pathLst>
                <a:path w="1217" h="1040" extrusionOk="0">
                  <a:moveTo>
                    <a:pt x="522" y="1"/>
                  </a:moveTo>
                  <a:cubicBezTo>
                    <a:pt x="256" y="1"/>
                    <a:pt x="1" y="209"/>
                    <a:pt x="1" y="522"/>
                  </a:cubicBezTo>
                  <a:cubicBezTo>
                    <a:pt x="8" y="805"/>
                    <a:pt x="236" y="1033"/>
                    <a:pt x="519" y="1040"/>
                  </a:cubicBezTo>
                  <a:cubicBezTo>
                    <a:pt x="981" y="1040"/>
                    <a:pt x="1216" y="480"/>
                    <a:pt x="885" y="156"/>
                  </a:cubicBezTo>
                  <a:cubicBezTo>
                    <a:pt x="780" y="49"/>
                    <a:pt x="650" y="1"/>
                    <a:pt x="5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2" name="Google Shape;1442;p43"/>
            <p:cNvGrpSpPr/>
            <p:nvPr/>
          </p:nvGrpSpPr>
          <p:grpSpPr>
            <a:xfrm>
              <a:off x="5599209" y="833234"/>
              <a:ext cx="2191223" cy="1372557"/>
              <a:chOff x="5599209" y="833234"/>
              <a:chExt cx="2191223" cy="1372557"/>
            </a:xfrm>
          </p:grpSpPr>
          <p:sp>
            <p:nvSpPr>
              <p:cNvPr id="1443" name="Google Shape;1443;p43"/>
              <p:cNvSpPr/>
              <p:nvPr/>
            </p:nvSpPr>
            <p:spPr>
              <a:xfrm>
                <a:off x="5599209" y="833234"/>
                <a:ext cx="2191223" cy="1372557"/>
              </a:xfrm>
              <a:custGeom>
                <a:avLst/>
                <a:gdLst/>
                <a:ahLst/>
                <a:cxnLst/>
                <a:rect l="l" t="t" r="r" b="b"/>
                <a:pathLst>
                  <a:path w="20051" h="12560" extrusionOk="0">
                    <a:moveTo>
                      <a:pt x="2603" y="0"/>
                    </a:moveTo>
                    <a:lnTo>
                      <a:pt x="2058" y="63"/>
                    </a:lnTo>
                    <a:lnTo>
                      <a:pt x="1740" y="511"/>
                    </a:lnTo>
                    <a:lnTo>
                      <a:pt x="1512" y="1098"/>
                    </a:lnTo>
                    <a:lnTo>
                      <a:pt x="1305" y="1685"/>
                    </a:lnTo>
                    <a:lnTo>
                      <a:pt x="1105" y="2279"/>
                    </a:lnTo>
                    <a:lnTo>
                      <a:pt x="912" y="2866"/>
                    </a:lnTo>
                    <a:lnTo>
                      <a:pt x="718" y="3460"/>
                    </a:lnTo>
                    <a:lnTo>
                      <a:pt x="532" y="4060"/>
                    </a:lnTo>
                    <a:lnTo>
                      <a:pt x="352" y="4654"/>
                    </a:lnTo>
                    <a:lnTo>
                      <a:pt x="187" y="5262"/>
                    </a:lnTo>
                    <a:lnTo>
                      <a:pt x="49" y="5814"/>
                    </a:lnTo>
                    <a:lnTo>
                      <a:pt x="0" y="6380"/>
                    </a:lnTo>
                    <a:lnTo>
                      <a:pt x="270" y="6870"/>
                    </a:lnTo>
                    <a:lnTo>
                      <a:pt x="753" y="7167"/>
                    </a:lnTo>
                    <a:lnTo>
                      <a:pt x="1285" y="7374"/>
                    </a:lnTo>
                    <a:lnTo>
                      <a:pt x="1899" y="7575"/>
                    </a:lnTo>
                    <a:lnTo>
                      <a:pt x="2507" y="7775"/>
                    </a:lnTo>
                    <a:lnTo>
                      <a:pt x="3121" y="7982"/>
                    </a:lnTo>
                    <a:lnTo>
                      <a:pt x="3729" y="8182"/>
                    </a:lnTo>
                    <a:lnTo>
                      <a:pt x="4343" y="8382"/>
                    </a:lnTo>
                    <a:lnTo>
                      <a:pt x="4958" y="8590"/>
                    </a:lnTo>
                    <a:lnTo>
                      <a:pt x="5565" y="8790"/>
                    </a:lnTo>
                    <a:lnTo>
                      <a:pt x="6180" y="8990"/>
                    </a:lnTo>
                    <a:lnTo>
                      <a:pt x="6787" y="9190"/>
                    </a:lnTo>
                    <a:lnTo>
                      <a:pt x="7402" y="9397"/>
                    </a:lnTo>
                    <a:lnTo>
                      <a:pt x="8016" y="9598"/>
                    </a:lnTo>
                    <a:lnTo>
                      <a:pt x="8624" y="9798"/>
                    </a:lnTo>
                    <a:lnTo>
                      <a:pt x="9018" y="9929"/>
                    </a:lnTo>
                    <a:lnTo>
                      <a:pt x="9632" y="10129"/>
                    </a:lnTo>
                    <a:lnTo>
                      <a:pt x="10240" y="10336"/>
                    </a:lnTo>
                    <a:lnTo>
                      <a:pt x="10854" y="10537"/>
                    </a:lnTo>
                    <a:lnTo>
                      <a:pt x="11462" y="10737"/>
                    </a:lnTo>
                    <a:lnTo>
                      <a:pt x="12076" y="10937"/>
                    </a:lnTo>
                    <a:lnTo>
                      <a:pt x="12684" y="11144"/>
                    </a:lnTo>
                    <a:lnTo>
                      <a:pt x="13298" y="11344"/>
                    </a:lnTo>
                    <a:lnTo>
                      <a:pt x="13913" y="11545"/>
                    </a:lnTo>
                    <a:lnTo>
                      <a:pt x="14520" y="11752"/>
                    </a:lnTo>
                    <a:lnTo>
                      <a:pt x="15135" y="11952"/>
                    </a:lnTo>
                    <a:lnTo>
                      <a:pt x="15743" y="12152"/>
                    </a:lnTo>
                    <a:lnTo>
                      <a:pt x="16357" y="12359"/>
                    </a:lnTo>
                    <a:lnTo>
                      <a:pt x="16903" y="12511"/>
                    </a:lnTo>
                    <a:lnTo>
                      <a:pt x="17469" y="12560"/>
                    </a:lnTo>
                    <a:lnTo>
                      <a:pt x="17973" y="12318"/>
                    </a:lnTo>
                    <a:lnTo>
                      <a:pt x="18263" y="11835"/>
                    </a:lnTo>
                    <a:lnTo>
                      <a:pt x="18484" y="11310"/>
                    </a:lnTo>
                    <a:lnTo>
                      <a:pt x="18712" y="10730"/>
                    </a:lnTo>
                    <a:lnTo>
                      <a:pt x="18919" y="10143"/>
                    </a:lnTo>
                    <a:lnTo>
                      <a:pt x="19126" y="9549"/>
                    </a:lnTo>
                    <a:lnTo>
                      <a:pt x="19319" y="8962"/>
                    </a:lnTo>
                    <a:lnTo>
                      <a:pt x="19512" y="8369"/>
                    </a:lnTo>
                    <a:lnTo>
                      <a:pt x="19699" y="7768"/>
                    </a:lnTo>
                    <a:lnTo>
                      <a:pt x="19885" y="7174"/>
                    </a:lnTo>
                    <a:lnTo>
                      <a:pt x="20051" y="6573"/>
                    </a:lnTo>
                    <a:lnTo>
                      <a:pt x="20030" y="6000"/>
                    </a:lnTo>
                    <a:lnTo>
                      <a:pt x="19595" y="5628"/>
                    </a:lnTo>
                    <a:lnTo>
                      <a:pt x="19057" y="5400"/>
                    </a:lnTo>
                    <a:lnTo>
                      <a:pt x="18491" y="5199"/>
                    </a:lnTo>
                    <a:lnTo>
                      <a:pt x="17924" y="4999"/>
                    </a:lnTo>
                    <a:lnTo>
                      <a:pt x="17365" y="4806"/>
                    </a:lnTo>
                    <a:lnTo>
                      <a:pt x="16792" y="4606"/>
                    </a:lnTo>
                    <a:lnTo>
                      <a:pt x="16226" y="4412"/>
                    </a:lnTo>
                    <a:lnTo>
                      <a:pt x="15660" y="4219"/>
                    </a:lnTo>
                    <a:lnTo>
                      <a:pt x="15094" y="4019"/>
                    </a:lnTo>
                    <a:lnTo>
                      <a:pt x="14527" y="3825"/>
                    </a:lnTo>
                    <a:lnTo>
                      <a:pt x="13961" y="3632"/>
                    </a:lnTo>
                    <a:lnTo>
                      <a:pt x="13395" y="3439"/>
                    </a:lnTo>
                    <a:lnTo>
                      <a:pt x="12829" y="3245"/>
                    </a:lnTo>
                    <a:lnTo>
                      <a:pt x="12263" y="3052"/>
                    </a:lnTo>
                    <a:lnTo>
                      <a:pt x="11690" y="2859"/>
                    </a:lnTo>
                    <a:lnTo>
                      <a:pt x="11123" y="2666"/>
                    </a:lnTo>
                    <a:lnTo>
                      <a:pt x="11076" y="2815"/>
                    </a:lnTo>
                    <a:lnTo>
                      <a:pt x="11076" y="2815"/>
                    </a:lnTo>
                    <a:lnTo>
                      <a:pt x="10978" y="2783"/>
                    </a:lnTo>
                    <a:lnTo>
                      <a:pt x="11027" y="2631"/>
                    </a:lnTo>
                    <a:lnTo>
                      <a:pt x="10426" y="2438"/>
                    </a:lnTo>
                    <a:lnTo>
                      <a:pt x="9818" y="2244"/>
                    </a:lnTo>
                    <a:lnTo>
                      <a:pt x="9211" y="2051"/>
                    </a:lnTo>
                    <a:lnTo>
                      <a:pt x="8610" y="1858"/>
                    </a:lnTo>
                    <a:lnTo>
                      <a:pt x="8003" y="1664"/>
                    </a:lnTo>
                    <a:lnTo>
                      <a:pt x="7395" y="1471"/>
                    </a:lnTo>
                    <a:lnTo>
                      <a:pt x="6787" y="1278"/>
                    </a:lnTo>
                    <a:lnTo>
                      <a:pt x="6187" y="1084"/>
                    </a:lnTo>
                    <a:lnTo>
                      <a:pt x="5579" y="891"/>
                    </a:lnTo>
                    <a:lnTo>
                      <a:pt x="4972" y="698"/>
                    </a:lnTo>
                    <a:lnTo>
                      <a:pt x="4364" y="511"/>
                    </a:lnTo>
                    <a:lnTo>
                      <a:pt x="3756" y="318"/>
                    </a:lnTo>
                    <a:lnTo>
                      <a:pt x="3149" y="132"/>
                    </a:lnTo>
                    <a:lnTo>
                      <a:pt x="26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43"/>
              <p:cNvSpPr/>
              <p:nvPr/>
            </p:nvSpPr>
            <p:spPr>
              <a:xfrm>
                <a:off x="5870441" y="986334"/>
                <a:ext cx="228728" cy="229488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100" extrusionOk="0">
                    <a:moveTo>
                      <a:pt x="829" y="1"/>
                    </a:moveTo>
                    <a:lnTo>
                      <a:pt x="332" y="256"/>
                    </a:lnTo>
                    <a:lnTo>
                      <a:pt x="28" y="719"/>
                    </a:lnTo>
                    <a:lnTo>
                      <a:pt x="0" y="1271"/>
                    </a:lnTo>
                    <a:lnTo>
                      <a:pt x="249" y="1761"/>
                    </a:lnTo>
                    <a:lnTo>
                      <a:pt x="712" y="2065"/>
                    </a:lnTo>
                    <a:lnTo>
                      <a:pt x="1264" y="2100"/>
                    </a:lnTo>
                    <a:lnTo>
                      <a:pt x="1754" y="1851"/>
                    </a:lnTo>
                    <a:lnTo>
                      <a:pt x="2065" y="1389"/>
                    </a:lnTo>
                    <a:lnTo>
                      <a:pt x="2092" y="836"/>
                    </a:lnTo>
                    <a:lnTo>
                      <a:pt x="1844" y="339"/>
                    </a:lnTo>
                    <a:lnTo>
                      <a:pt x="1381" y="35"/>
                    </a:lnTo>
                    <a:lnTo>
                      <a:pt x="8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43"/>
              <p:cNvSpPr/>
              <p:nvPr/>
            </p:nvSpPr>
            <p:spPr>
              <a:xfrm>
                <a:off x="5957210" y="1073867"/>
                <a:ext cx="55188" cy="55186"/>
              </a:xfrm>
              <a:custGeom>
                <a:avLst/>
                <a:gdLst/>
                <a:ahLst/>
                <a:cxnLst/>
                <a:rect l="l" t="t" r="r" b="b"/>
                <a:pathLst>
                  <a:path w="505" h="505" extrusionOk="0">
                    <a:moveTo>
                      <a:pt x="339" y="1"/>
                    </a:moveTo>
                    <a:lnTo>
                      <a:pt x="0" y="166"/>
                    </a:lnTo>
                    <a:lnTo>
                      <a:pt x="166" y="505"/>
                    </a:lnTo>
                    <a:lnTo>
                      <a:pt x="504" y="339"/>
                    </a:lnTo>
                    <a:lnTo>
                      <a:pt x="339" y="1"/>
                    </a:lnTo>
                    <a:close/>
                  </a:path>
                </a:pathLst>
              </a:custGeom>
              <a:solidFill>
                <a:srgbClr val="DE4E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43"/>
              <p:cNvSpPr/>
              <p:nvPr/>
            </p:nvSpPr>
            <p:spPr>
              <a:xfrm>
                <a:off x="7387808" y="1488914"/>
                <a:ext cx="228728" cy="228723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829" y="0"/>
                    </a:moveTo>
                    <a:lnTo>
                      <a:pt x="332" y="249"/>
                    </a:lnTo>
                    <a:lnTo>
                      <a:pt x="28" y="711"/>
                    </a:lnTo>
                    <a:lnTo>
                      <a:pt x="0" y="1264"/>
                    </a:lnTo>
                    <a:lnTo>
                      <a:pt x="249" y="1761"/>
                    </a:lnTo>
                    <a:lnTo>
                      <a:pt x="712" y="2058"/>
                    </a:lnTo>
                    <a:lnTo>
                      <a:pt x="1264" y="2092"/>
                    </a:lnTo>
                    <a:lnTo>
                      <a:pt x="1761" y="1844"/>
                    </a:lnTo>
                    <a:lnTo>
                      <a:pt x="2065" y="1381"/>
                    </a:lnTo>
                    <a:lnTo>
                      <a:pt x="2092" y="829"/>
                    </a:lnTo>
                    <a:lnTo>
                      <a:pt x="1844" y="332"/>
                    </a:lnTo>
                    <a:lnTo>
                      <a:pt x="1381" y="28"/>
                    </a:lnTo>
                    <a:lnTo>
                      <a:pt x="8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3"/>
              <p:cNvSpPr/>
              <p:nvPr/>
            </p:nvSpPr>
            <p:spPr>
              <a:xfrm>
                <a:off x="7474577" y="1575682"/>
                <a:ext cx="55188" cy="55186"/>
              </a:xfrm>
              <a:custGeom>
                <a:avLst/>
                <a:gdLst/>
                <a:ahLst/>
                <a:cxnLst/>
                <a:rect l="l" t="t" r="r" b="b"/>
                <a:pathLst>
                  <a:path w="505" h="505" extrusionOk="0">
                    <a:moveTo>
                      <a:pt x="339" y="0"/>
                    </a:moveTo>
                    <a:lnTo>
                      <a:pt x="0" y="166"/>
                    </a:lnTo>
                    <a:lnTo>
                      <a:pt x="166" y="504"/>
                    </a:lnTo>
                    <a:lnTo>
                      <a:pt x="504" y="339"/>
                    </a:lnTo>
                    <a:lnTo>
                      <a:pt x="339" y="0"/>
                    </a:lnTo>
                    <a:close/>
                  </a:path>
                </a:pathLst>
              </a:custGeom>
              <a:solidFill>
                <a:srgbClr val="DE4E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43"/>
              <p:cNvSpPr/>
              <p:nvPr/>
            </p:nvSpPr>
            <p:spPr>
              <a:xfrm>
                <a:off x="5730889" y="1306306"/>
                <a:ext cx="150263" cy="312432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9" extrusionOk="0">
                    <a:moveTo>
                      <a:pt x="891" y="0"/>
                    </a:moveTo>
                    <a:lnTo>
                      <a:pt x="718" y="539"/>
                    </a:lnTo>
                    <a:lnTo>
                      <a:pt x="539" y="1084"/>
                    </a:lnTo>
                    <a:lnTo>
                      <a:pt x="359" y="1623"/>
                    </a:lnTo>
                    <a:lnTo>
                      <a:pt x="180" y="2161"/>
                    </a:lnTo>
                    <a:lnTo>
                      <a:pt x="0" y="2700"/>
                    </a:lnTo>
                    <a:lnTo>
                      <a:pt x="483" y="2859"/>
                    </a:lnTo>
                    <a:lnTo>
                      <a:pt x="663" y="2313"/>
                    </a:lnTo>
                    <a:lnTo>
                      <a:pt x="842" y="1775"/>
                    </a:lnTo>
                    <a:lnTo>
                      <a:pt x="1022" y="1236"/>
                    </a:lnTo>
                    <a:lnTo>
                      <a:pt x="1195" y="698"/>
                    </a:lnTo>
                    <a:lnTo>
                      <a:pt x="1374" y="166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43"/>
              <p:cNvSpPr/>
              <p:nvPr/>
            </p:nvSpPr>
            <p:spPr>
              <a:xfrm>
                <a:off x="5804763" y="1330457"/>
                <a:ext cx="150263" cy="312432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9" extrusionOk="0">
                    <a:moveTo>
                      <a:pt x="891" y="0"/>
                    </a:moveTo>
                    <a:lnTo>
                      <a:pt x="712" y="546"/>
                    </a:lnTo>
                    <a:lnTo>
                      <a:pt x="532" y="1084"/>
                    </a:lnTo>
                    <a:lnTo>
                      <a:pt x="360" y="1623"/>
                    </a:lnTo>
                    <a:lnTo>
                      <a:pt x="180" y="2161"/>
                    </a:lnTo>
                    <a:lnTo>
                      <a:pt x="1" y="2700"/>
                    </a:lnTo>
                    <a:lnTo>
                      <a:pt x="484" y="2859"/>
                    </a:lnTo>
                    <a:lnTo>
                      <a:pt x="664" y="2320"/>
                    </a:lnTo>
                    <a:lnTo>
                      <a:pt x="836" y="1782"/>
                    </a:lnTo>
                    <a:lnTo>
                      <a:pt x="1016" y="1243"/>
                    </a:lnTo>
                    <a:lnTo>
                      <a:pt x="1195" y="705"/>
                    </a:lnTo>
                    <a:lnTo>
                      <a:pt x="1375" y="166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43"/>
              <p:cNvSpPr/>
              <p:nvPr/>
            </p:nvSpPr>
            <p:spPr>
              <a:xfrm>
                <a:off x="5878746" y="1355373"/>
                <a:ext cx="160099" cy="315491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887" extrusionOk="0">
                    <a:moveTo>
                      <a:pt x="891" y="0"/>
                    </a:moveTo>
                    <a:lnTo>
                      <a:pt x="712" y="539"/>
                    </a:lnTo>
                    <a:lnTo>
                      <a:pt x="532" y="1077"/>
                    </a:lnTo>
                    <a:lnTo>
                      <a:pt x="353" y="1616"/>
                    </a:lnTo>
                    <a:lnTo>
                      <a:pt x="173" y="2154"/>
                    </a:lnTo>
                    <a:lnTo>
                      <a:pt x="0" y="2693"/>
                    </a:lnTo>
                    <a:lnTo>
                      <a:pt x="573" y="2886"/>
                    </a:lnTo>
                    <a:lnTo>
                      <a:pt x="753" y="2348"/>
                    </a:lnTo>
                    <a:lnTo>
                      <a:pt x="932" y="1809"/>
                    </a:lnTo>
                    <a:lnTo>
                      <a:pt x="1112" y="1271"/>
                    </a:lnTo>
                    <a:lnTo>
                      <a:pt x="1285" y="732"/>
                    </a:lnTo>
                    <a:lnTo>
                      <a:pt x="1464" y="193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3"/>
              <p:cNvSpPr/>
              <p:nvPr/>
            </p:nvSpPr>
            <p:spPr>
              <a:xfrm>
                <a:off x="5951965" y="1379524"/>
                <a:ext cx="150263" cy="311667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2" extrusionOk="0">
                    <a:moveTo>
                      <a:pt x="891" y="0"/>
                    </a:moveTo>
                    <a:lnTo>
                      <a:pt x="711" y="539"/>
                    </a:lnTo>
                    <a:lnTo>
                      <a:pt x="532" y="1077"/>
                    </a:lnTo>
                    <a:lnTo>
                      <a:pt x="352" y="1616"/>
                    </a:lnTo>
                    <a:lnTo>
                      <a:pt x="180" y="2154"/>
                    </a:lnTo>
                    <a:lnTo>
                      <a:pt x="0" y="2693"/>
                    </a:lnTo>
                    <a:lnTo>
                      <a:pt x="483" y="2852"/>
                    </a:lnTo>
                    <a:lnTo>
                      <a:pt x="663" y="2313"/>
                    </a:lnTo>
                    <a:lnTo>
                      <a:pt x="836" y="1774"/>
                    </a:lnTo>
                    <a:lnTo>
                      <a:pt x="1022" y="1236"/>
                    </a:lnTo>
                    <a:lnTo>
                      <a:pt x="1195" y="697"/>
                    </a:lnTo>
                    <a:lnTo>
                      <a:pt x="1374" y="159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43"/>
              <p:cNvSpPr/>
              <p:nvPr/>
            </p:nvSpPr>
            <p:spPr>
              <a:xfrm>
                <a:off x="6025839" y="1404331"/>
                <a:ext cx="149498" cy="311776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2853" extrusionOk="0">
                    <a:moveTo>
                      <a:pt x="891" y="1"/>
                    </a:moveTo>
                    <a:lnTo>
                      <a:pt x="712" y="533"/>
                    </a:lnTo>
                    <a:lnTo>
                      <a:pt x="532" y="1078"/>
                    </a:lnTo>
                    <a:lnTo>
                      <a:pt x="353" y="1617"/>
                    </a:lnTo>
                    <a:lnTo>
                      <a:pt x="173" y="2155"/>
                    </a:lnTo>
                    <a:lnTo>
                      <a:pt x="1" y="2694"/>
                    </a:lnTo>
                    <a:lnTo>
                      <a:pt x="477" y="2852"/>
                    </a:lnTo>
                    <a:lnTo>
                      <a:pt x="657" y="2307"/>
                    </a:lnTo>
                    <a:lnTo>
                      <a:pt x="836" y="1768"/>
                    </a:lnTo>
                    <a:lnTo>
                      <a:pt x="1016" y="1230"/>
                    </a:lnTo>
                    <a:lnTo>
                      <a:pt x="1188" y="691"/>
                    </a:lnTo>
                    <a:lnTo>
                      <a:pt x="1368" y="160"/>
                    </a:lnTo>
                    <a:lnTo>
                      <a:pt x="8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43"/>
              <p:cNvSpPr/>
              <p:nvPr/>
            </p:nvSpPr>
            <p:spPr>
              <a:xfrm>
                <a:off x="6099057" y="1428482"/>
                <a:ext cx="160864" cy="314726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880" extrusionOk="0">
                    <a:moveTo>
                      <a:pt x="891" y="1"/>
                    </a:moveTo>
                    <a:lnTo>
                      <a:pt x="719" y="539"/>
                    </a:lnTo>
                    <a:lnTo>
                      <a:pt x="539" y="1078"/>
                    </a:lnTo>
                    <a:lnTo>
                      <a:pt x="360" y="1616"/>
                    </a:lnTo>
                    <a:lnTo>
                      <a:pt x="180" y="2155"/>
                    </a:lnTo>
                    <a:lnTo>
                      <a:pt x="0" y="2694"/>
                    </a:lnTo>
                    <a:lnTo>
                      <a:pt x="580" y="2880"/>
                    </a:lnTo>
                    <a:lnTo>
                      <a:pt x="760" y="2341"/>
                    </a:lnTo>
                    <a:lnTo>
                      <a:pt x="933" y="1803"/>
                    </a:lnTo>
                    <a:lnTo>
                      <a:pt x="1112" y="1264"/>
                    </a:lnTo>
                    <a:lnTo>
                      <a:pt x="1292" y="726"/>
                    </a:lnTo>
                    <a:lnTo>
                      <a:pt x="1471" y="187"/>
                    </a:lnTo>
                    <a:lnTo>
                      <a:pt x="8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43"/>
              <p:cNvSpPr/>
              <p:nvPr/>
            </p:nvSpPr>
            <p:spPr>
              <a:xfrm>
                <a:off x="6183531" y="1456458"/>
                <a:ext cx="149498" cy="311667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2852" extrusionOk="0">
                    <a:moveTo>
                      <a:pt x="891" y="0"/>
                    </a:moveTo>
                    <a:lnTo>
                      <a:pt x="712" y="539"/>
                    </a:lnTo>
                    <a:lnTo>
                      <a:pt x="532" y="1077"/>
                    </a:lnTo>
                    <a:lnTo>
                      <a:pt x="353" y="1616"/>
                    </a:lnTo>
                    <a:lnTo>
                      <a:pt x="180" y="2154"/>
                    </a:lnTo>
                    <a:lnTo>
                      <a:pt x="1" y="2693"/>
                    </a:lnTo>
                    <a:lnTo>
                      <a:pt x="477" y="2852"/>
                    </a:lnTo>
                    <a:lnTo>
                      <a:pt x="657" y="2313"/>
                    </a:lnTo>
                    <a:lnTo>
                      <a:pt x="836" y="1775"/>
                    </a:lnTo>
                    <a:lnTo>
                      <a:pt x="1016" y="1236"/>
                    </a:lnTo>
                    <a:lnTo>
                      <a:pt x="1188" y="691"/>
                    </a:lnTo>
                    <a:lnTo>
                      <a:pt x="1368" y="159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3"/>
              <p:cNvSpPr/>
              <p:nvPr/>
            </p:nvSpPr>
            <p:spPr>
              <a:xfrm>
                <a:off x="6246149" y="1476784"/>
                <a:ext cx="150263" cy="312541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60" extrusionOk="0">
                    <a:moveTo>
                      <a:pt x="892" y="1"/>
                    </a:moveTo>
                    <a:lnTo>
                      <a:pt x="719" y="539"/>
                    </a:lnTo>
                    <a:lnTo>
                      <a:pt x="539" y="1078"/>
                    </a:lnTo>
                    <a:lnTo>
                      <a:pt x="360" y="1616"/>
                    </a:lnTo>
                    <a:lnTo>
                      <a:pt x="180" y="2155"/>
                    </a:lnTo>
                    <a:lnTo>
                      <a:pt x="1" y="2693"/>
                    </a:lnTo>
                    <a:lnTo>
                      <a:pt x="484" y="2859"/>
                    </a:lnTo>
                    <a:lnTo>
                      <a:pt x="664" y="2314"/>
                    </a:lnTo>
                    <a:lnTo>
                      <a:pt x="843" y="1775"/>
                    </a:lnTo>
                    <a:lnTo>
                      <a:pt x="1023" y="1237"/>
                    </a:lnTo>
                    <a:lnTo>
                      <a:pt x="1195" y="698"/>
                    </a:lnTo>
                    <a:lnTo>
                      <a:pt x="1375" y="160"/>
                    </a:lnTo>
                    <a:lnTo>
                      <a:pt x="8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43"/>
              <p:cNvSpPr/>
              <p:nvPr/>
            </p:nvSpPr>
            <p:spPr>
              <a:xfrm>
                <a:off x="6320132" y="1500935"/>
                <a:ext cx="150263" cy="312541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60" extrusionOk="0">
                    <a:moveTo>
                      <a:pt x="891" y="1"/>
                    </a:moveTo>
                    <a:lnTo>
                      <a:pt x="712" y="539"/>
                    </a:lnTo>
                    <a:lnTo>
                      <a:pt x="532" y="1085"/>
                    </a:lnTo>
                    <a:lnTo>
                      <a:pt x="353" y="1623"/>
                    </a:lnTo>
                    <a:lnTo>
                      <a:pt x="180" y="2162"/>
                    </a:lnTo>
                    <a:lnTo>
                      <a:pt x="1" y="2700"/>
                    </a:lnTo>
                    <a:lnTo>
                      <a:pt x="484" y="2859"/>
                    </a:lnTo>
                    <a:lnTo>
                      <a:pt x="663" y="2321"/>
                    </a:lnTo>
                    <a:lnTo>
                      <a:pt x="836" y="1782"/>
                    </a:lnTo>
                    <a:lnTo>
                      <a:pt x="1015" y="1237"/>
                    </a:lnTo>
                    <a:lnTo>
                      <a:pt x="1195" y="705"/>
                    </a:lnTo>
                    <a:lnTo>
                      <a:pt x="1375" y="159"/>
                    </a:lnTo>
                    <a:lnTo>
                      <a:pt x="8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3"/>
              <p:cNvSpPr/>
              <p:nvPr/>
            </p:nvSpPr>
            <p:spPr>
              <a:xfrm>
                <a:off x="6403842" y="1528910"/>
                <a:ext cx="150263" cy="312432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9" extrusionOk="0">
                    <a:moveTo>
                      <a:pt x="892" y="0"/>
                    </a:moveTo>
                    <a:lnTo>
                      <a:pt x="712" y="539"/>
                    </a:lnTo>
                    <a:lnTo>
                      <a:pt x="539" y="1077"/>
                    </a:lnTo>
                    <a:lnTo>
                      <a:pt x="360" y="1616"/>
                    </a:lnTo>
                    <a:lnTo>
                      <a:pt x="180" y="2154"/>
                    </a:lnTo>
                    <a:lnTo>
                      <a:pt x="1" y="2693"/>
                    </a:lnTo>
                    <a:lnTo>
                      <a:pt x="484" y="2859"/>
                    </a:lnTo>
                    <a:lnTo>
                      <a:pt x="664" y="2313"/>
                    </a:lnTo>
                    <a:lnTo>
                      <a:pt x="843" y="1775"/>
                    </a:lnTo>
                    <a:lnTo>
                      <a:pt x="1023" y="1236"/>
                    </a:lnTo>
                    <a:lnTo>
                      <a:pt x="1195" y="697"/>
                    </a:lnTo>
                    <a:lnTo>
                      <a:pt x="1375" y="159"/>
                    </a:lnTo>
                    <a:lnTo>
                      <a:pt x="8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3"/>
              <p:cNvSpPr/>
              <p:nvPr/>
            </p:nvSpPr>
            <p:spPr>
              <a:xfrm>
                <a:off x="6477825" y="1553061"/>
                <a:ext cx="150263" cy="312432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9" extrusionOk="0">
                    <a:moveTo>
                      <a:pt x="891" y="0"/>
                    </a:moveTo>
                    <a:lnTo>
                      <a:pt x="712" y="546"/>
                    </a:lnTo>
                    <a:lnTo>
                      <a:pt x="532" y="1084"/>
                    </a:lnTo>
                    <a:lnTo>
                      <a:pt x="360" y="1623"/>
                    </a:lnTo>
                    <a:lnTo>
                      <a:pt x="180" y="2161"/>
                    </a:lnTo>
                    <a:lnTo>
                      <a:pt x="1" y="2700"/>
                    </a:lnTo>
                    <a:lnTo>
                      <a:pt x="484" y="2859"/>
                    </a:lnTo>
                    <a:lnTo>
                      <a:pt x="663" y="2320"/>
                    </a:lnTo>
                    <a:lnTo>
                      <a:pt x="836" y="1781"/>
                    </a:lnTo>
                    <a:lnTo>
                      <a:pt x="1016" y="1236"/>
                    </a:lnTo>
                    <a:lnTo>
                      <a:pt x="1195" y="704"/>
                    </a:lnTo>
                    <a:lnTo>
                      <a:pt x="1375" y="166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43"/>
              <p:cNvSpPr/>
              <p:nvPr/>
            </p:nvSpPr>
            <p:spPr>
              <a:xfrm>
                <a:off x="6541208" y="1574152"/>
                <a:ext cx="149498" cy="312432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2859" extrusionOk="0">
                    <a:moveTo>
                      <a:pt x="884" y="0"/>
                    </a:moveTo>
                    <a:lnTo>
                      <a:pt x="712" y="539"/>
                    </a:lnTo>
                    <a:lnTo>
                      <a:pt x="532" y="1077"/>
                    </a:lnTo>
                    <a:lnTo>
                      <a:pt x="353" y="1616"/>
                    </a:lnTo>
                    <a:lnTo>
                      <a:pt x="180" y="2155"/>
                    </a:lnTo>
                    <a:lnTo>
                      <a:pt x="1" y="2693"/>
                    </a:lnTo>
                    <a:lnTo>
                      <a:pt x="477" y="2859"/>
                    </a:lnTo>
                    <a:lnTo>
                      <a:pt x="656" y="2313"/>
                    </a:lnTo>
                    <a:lnTo>
                      <a:pt x="836" y="1775"/>
                    </a:lnTo>
                    <a:lnTo>
                      <a:pt x="1009" y="1236"/>
                    </a:lnTo>
                    <a:lnTo>
                      <a:pt x="1195" y="698"/>
                    </a:lnTo>
                    <a:lnTo>
                      <a:pt x="1368" y="159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43"/>
              <p:cNvSpPr/>
              <p:nvPr/>
            </p:nvSpPr>
            <p:spPr>
              <a:xfrm>
                <a:off x="6614426" y="1599068"/>
                <a:ext cx="160755" cy="314726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2880" extrusionOk="0">
                    <a:moveTo>
                      <a:pt x="891" y="0"/>
                    </a:moveTo>
                    <a:lnTo>
                      <a:pt x="711" y="539"/>
                    </a:lnTo>
                    <a:lnTo>
                      <a:pt x="539" y="1077"/>
                    </a:lnTo>
                    <a:lnTo>
                      <a:pt x="359" y="1616"/>
                    </a:lnTo>
                    <a:lnTo>
                      <a:pt x="180" y="2154"/>
                    </a:lnTo>
                    <a:lnTo>
                      <a:pt x="0" y="2693"/>
                    </a:lnTo>
                    <a:lnTo>
                      <a:pt x="580" y="2879"/>
                    </a:lnTo>
                    <a:lnTo>
                      <a:pt x="760" y="2341"/>
                    </a:lnTo>
                    <a:lnTo>
                      <a:pt x="932" y="1802"/>
                    </a:lnTo>
                    <a:lnTo>
                      <a:pt x="1112" y="1264"/>
                    </a:lnTo>
                    <a:lnTo>
                      <a:pt x="1291" y="725"/>
                    </a:lnTo>
                    <a:lnTo>
                      <a:pt x="1471" y="187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3"/>
              <p:cNvSpPr/>
              <p:nvPr/>
            </p:nvSpPr>
            <p:spPr>
              <a:xfrm>
                <a:off x="6698900" y="1626170"/>
                <a:ext cx="139007" cy="308716"/>
              </a:xfrm>
              <a:custGeom>
                <a:avLst/>
                <a:gdLst/>
                <a:ahLst/>
                <a:cxnLst/>
                <a:rect l="l" t="t" r="r" b="b"/>
                <a:pathLst>
                  <a:path w="1272" h="2825" extrusionOk="0">
                    <a:moveTo>
                      <a:pt x="891" y="1"/>
                    </a:moveTo>
                    <a:lnTo>
                      <a:pt x="712" y="539"/>
                    </a:lnTo>
                    <a:lnTo>
                      <a:pt x="532" y="1078"/>
                    </a:lnTo>
                    <a:lnTo>
                      <a:pt x="353" y="1623"/>
                    </a:lnTo>
                    <a:lnTo>
                      <a:pt x="173" y="2155"/>
                    </a:lnTo>
                    <a:lnTo>
                      <a:pt x="1" y="2694"/>
                    </a:lnTo>
                    <a:lnTo>
                      <a:pt x="380" y="2825"/>
                    </a:lnTo>
                    <a:lnTo>
                      <a:pt x="560" y="2286"/>
                    </a:lnTo>
                    <a:lnTo>
                      <a:pt x="739" y="1748"/>
                    </a:lnTo>
                    <a:lnTo>
                      <a:pt x="919" y="1209"/>
                    </a:lnTo>
                    <a:lnTo>
                      <a:pt x="1098" y="671"/>
                    </a:lnTo>
                    <a:lnTo>
                      <a:pt x="1271" y="132"/>
                    </a:lnTo>
                    <a:lnTo>
                      <a:pt x="8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3"/>
              <p:cNvSpPr/>
              <p:nvPr/>
            </p:nvSpPr>
            <p:spPr>
              <a:xfrm>
                <a:off x="6772119" y="1651086"/>
                <a:ext cx="150263" cy="311776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3" extrusionOk="0">
                    <a:moveTo>
                      <a:pt x="891" y="1"/>
                    </a:moveTo>
                    <a:lnTo>
                      <a:pt x="711" y="539"/>
                    </a:lnTo>
                    <a:lnTo>
                      <a:pt x="539" y="1078"/>
                    </a:lnTo>
                    <a:lnTo>
                      <a:pt x="359" y="1616"/>
                    </a:lnTo>
                    <a:lnTo>
                      <a:pt x="180" y="2155"/>
                    </a:lnTo>
                    <a:lnTo>
                      <a:pt x="0" y="2693"/>
                    </a:lnTo>
                    <a:lnTo>
                      <a:pt x="484" y="2852"/>
                    </a:lnTo>
                    <a:lnTo>
                      <a:pt x="663" y="2314"/>
                    </a:lnTo>
                    <a:lnTo>
                      <a:pt x="836" y="1775"/>
                    </a:lnTo>
                    <a:lnTo>
                      <a:pt x="1015" y="1237"/>
                    </a:lnTo>
                    <a:lnTo>
                      <a:pt x="1195" y="698"/>
                    </a:lnTo>
                    <a:lnTo>
                      <a:pt x="1374" y="159"/>
                    </a:lnTo>
                    <a:lnTo>
                      <a:pt x="8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43"/>
              <p:cNvSpPr/>
              <p:nvPr/>
            </p:nvSpPr>
            <p:spPr>
              <a:xfrm>
                <a:off x="6835502" y="1671521"/>
                <a:ext cx="160755" cy="315491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2887" extrusionOk="0">
                    <a:moveTo>
                      <a:pt x="891" y="0"/>
                    </a:moveTo>
                    <a:lnTo>
                      <a:pt x="711" y="539"/>
                    </a:lnTo>
                    <a:lnTo>
                      <a:pt x="532" y="1077"/>
                    </a:lnTo>
                    <a:lnTo>
                      <a:pt x="352" y="1616"/>
                    </a:lnTo>
                    <a:lnTo>
                      <a:pt x="180" y="2154"/>
                    </a:lnTo>
                    <a:lnTo>
                      <a:pt x="0" y="2693"/>
                    </a:lnTo>
                    <a:lnTo>
                      <a:pt x="573" y="2886"/>
                    </a:lnTo>
                    <a:lnTo>
                      <a:pt x="753" y="2348"/>
                    </a:lnTo>
                    <a:lnTo>
                      <a:pt x="932" y="1809"/>
                    </a:lnTo>
                    <a:lnTo>
                      <a:pt x="1112" y="1271"/>
                    </a:lnTo>
                    <a:lnTo>
                      <a:pt x="1285" y="732"/>
                    </a:lnTo>
                    <a:lnTo>
                      <a:pt x="1471" y="193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43"/>
              <p:cNvSpPr/>
              <p:nvPr/>
            </p:nvSpPr>
            <p:spPr>
              <a:xfrm>
                <a:off x="6919211" y="1699387"/>
                <a:ext cx="150263" cy="311776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3" extrusionOk="0">
                    <a:moveTo>
                      <a:pt x="891" y="1"/>
                    </a:moveTo>
                    <a:lnTo>
                      <a:pt x="712" y="539"/>
                    </a:lnTo>
                    <a:lnTo>
                      <a:pt x="539" y="1078"/>
                    </a:lnTo>
                    <a:lnTo>
                      <a:pt x="360" y="1616"/>
                    </a:lnTo>
                    <a:lnTo>
                      <a:pt x="180" y="2155"/>
                    </a:lnTo>
                    <a:lnTo>
                      <a:pt x="1" y="2693"/>
                    </a:lnTo>
                    <a:lnTo>
                      <a:pt x="484" y="2852"/>
                    </a:lnTo>
                    <a:lnTo>
                      <a:pt x="664" y="2314"/>
                    </a:lnTo>
                    <a:lnTo>
                      <a:pt x="843" y="1775"/>
                    </a:lnTo>
                    <a:lnTo>
                      <a:pt x="1016" y="1236"/>
                    </a:lnTo>
                    <a:lnTo>
                      <a:pt x="1195" y="698"/>
                    </a:lnTo>
                    <a:lnTo>
                      <a:pt x="1375" y="159"/>
                    </a:lnTo>
                    <a:lnTo>
                      <a:pt x="8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3"/>
              <p:cNvSpPr/>
              <p:nvPr/>
            </p:nvSpPr>
            <p:spPr>
              <a:xfrm>
                <a:off x="6982594" y="1719714"/>
                <a:ext cx="160099" cy="315601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888" extrusionOk="0">
                    <a:moveTo>
                      <a:pt x="891" y="1"/>
                    </a:moveTo>
                    <a:lnTo>
                      <a:pt x="712" y="546"/>
                    </a:lnTo>
                    <a:lnTo>
                      <a:pt x="532" y="1085"/>
                    </a:lnTo>
                    <a:lnTo>
                      <a:pt x="360" y="1624"/>
                    </a:lnTo>
                    <a:lnTo>
                      <a:pt x="180" y="2162"/>
                    </a:lnTo>
                    <a:lnTo>
                      <a:pt x="1" y="2701"/>
                    </a:lnTo>
                    <a:lnTo>
                      <a:pt x="574" y="2887"/>
                    </a:lnTo>
                    <a:lnTo>
                      <a:pt x="753" y="2348"/>
                    </a:lnTo>
                    <a:lnTo>
                      <a:pt x="933" y="1810"/>
                    </a:lnTo>
                    <a:lnTo>
                      <a:pt x="1112" y="1271"/>
                    </a:lnTo>
                    <a:lnTo>
                      <a:pt x="1292" y="733"/>
                    </a:lnTo>
                    <a:lnTo>
                      <a:pt x="1464" y="194"/>
                    </a:lnTo>
                    <a:lnTo>
                      <a:pt x="8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3"/>
              <p:cNvSpPr/>
              <p:nvPr/>
            </p:nvSpPr>
            <p:spPr>
              <a:xfrm>
                <a:off x="7066412" y="1747689"/>
                <a:ext cx="150263" cy="312432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9" extrusionOk="0">
                    <a:moveTo>
                      <a:pt x="891" y="0"/>
                    </a:moveTo>
                    <a:lnTo>
                      <a:pt x="711" y="546"/>
                    </a:lnTo>
                    <a:lnTo>
                      <a:pt x="539" y="1084"/>
                    </a:lnTo>
                    <a:lnTo>
                      <a:pt x="359" y="1623"/>
                    </a:lnTo>
                    <a:lnTo>
                      <a:pt x="180" y="2162"/>
                    </a:lnTo>
                    <a:lnTo>
                      <a:pt x="0" y="2700"/>
                    </a:lnTo>
                    <a:lnTo>
                      <a:pt x="483" y="2859"/>
                    </a:lnTo>
                    <a:lnTo>
                      <a:pt x="663" y="2320"/>
                    </a:lnTo>
                    <a:lnTo>
                      <a:pt x="842" y="1782"/>
                    </a:lnTo>
                    <a:lnTo>
                      <a:pt x="1015" y="1243"/>
                    </a:lnTo>
                    <a:lnTo>
                      <a:pt x="1195" y="705"/>
                    </a:lnTo>
                    <a:lnTo>
                      <a:pt x="1374" y="166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43"/>
              <p:cNvSpPr/>
              <p:nvPr/>
            </p:nvSpPr>
            <p:spPr>
              <a:xfrm>
                <a:off x="7140286" y="1772605"/>
                <a:ext cx="150263" cy="311667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2" extrusionOk="0">
                    <a:moveTo>
                      <a:pt x="891" y="0"/>
                    </a:moveTo>
                    <a:lnTo>
                      <a:pt x="712" y="539"/>
                    </a:lnTo>
                    <a:lnTo>
                      <a:pt x="532" y="1077"/>
                    </a:lnTo>
                    <a:lnTo>
                      <a:pt x="360" y="1616"/>
                    </a:lnTo>
                    <a:lnTo>
                      <a:pt x="180" y="2154"/>
                    </a:lnTo>
                    <a:lnTo>
                      <a:pt x="1" y="2693"/>
                    </a:lnTo>
                    <a:lnTo>
                      <a:pt x="484" y="2852"/>
                    </a:lnTo>
                    <a:lnTo>
                      <a:pt x="657" y="2313"/>
                    </a:lnTo>
                    <a:lnTo>
                      <a:pt x="836" y="1775"/>
                    </a:lnTo>
                    <a:lnTo>
                      <a:pt x="1016" y="1236"/>
                    </a:lnTo>
                    <a:lnTo>
                      <a:pt x="1195" y="698"/>
                    </a:lnTo>
                    <a:lnTo>
                      <a:pt x="1375" y="159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43"/>
              <p:cNvSpPr/>
              <p:nvPr/>
            </p:nvSpPr>
            <p:spPr>
              <a:xfrm>
                <a:off x="7213505" y="1796756"/>
                <a:ext cx="150263" cy="311667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2" extrusionOk="0">
                    <a:moveTo>
                      <a:pt x="898" y="0"/>
                    </a:moveTo>
                    <a:lnTo>
                      <a:pt x="719" y="539"/>
                    </a:lnTo>
                    <a:lnTo>
                      <a:pt x="539" y="1077"/>
                    </a:lnTo>
                    <a:lnTo>
                      <a:pt x="359" y="1616"/>
                    </a:lnTo>
                    <a:lnTo>
                      <a:pt x="180" y="2154"/>
                    </a:lnTo>
                    <a:lnTo>
                      <a:pt x="0" y="2693"/>
                    </a:lnTo>
                    <a:lnTo>
                      <a:pt x="484" y="2852"/>
                    </a:lnTo>
                    <a:lnTo>
                      <a:pt x="663" y="2313"/>
                    </a:lnTo>
                    <a:lnTo>
                      <a:pt x="843" y="1775"/>
                    </a:lnTo>
                    <a:lnTo>
                      <a:pt x="1015" y="1236"/>
                    </a:lnTo>
                    <a:lnTo>
                      <a:pt x="1195" y="698"/>
                    </a:lnTo>
                    <a:lnTo>
                      <a:pt x="1374" y="159"/>
                    </a:lnTo>
                    <a:lnTo>
                      <a:pt x="89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3"/>
              <p:cNvSpPr/>
              <p:nvPr/>
            </p:nvSpPr>
            <p:spPr>
              <a:xfrm>
                <a:off x="7287488" y="1820907"/>
                <a:ext cx="150263" cy="312432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859" extrusionOk="0">
                    <a:moveTo>
                      <a:pt x="891" y="0"/>
                    </a:moveTo>
                    <a:lnTo>
                      <a:pt x="711" y="539"/>
                    </a:lnTo>
                    <a:lnTo>
                      <a:pt x="539" y="1084"/>
                    </a:lnTo>
                    <a:lnTo>
                      <a:pt x="352" y="1623"/>
                    </a:lnTo>
                    <a:lnTo>
                      <a:pt x="180" y="2154"/>
                    </a:lnTo>
                    <a:lnTo>
                      <a:pt x="0" y="2700"/>
                    </a:lnTo>
                    <a:lnTo>
                      <a:pt x="483" y="2859"/>
                    </a:lnTo>
                    <a:lnTo>
                      <a:pt x="656" y="2313"/>
                    </a:lnTo>
                    <a:lnTo>
                      <a:pt x="836" y="1775"/>
                    </a:lnTo>
                    <a:lnTo>
                      <a:pt x="1015" y="1236"/>
                    </a:lnTo>
                    <a:lnTo>
                      <a:pt x="1195" y="698"/>
                    </a:lnTo>
                    <a:lnTo>
                      <a:pt x="1374" y="159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3"/>
              <p:cNvSpPr/>
              <p:nvPr/>
            </p:nvSpPr>
            <p:spPr>
              <a:xfrm>
                <a:off x="7361362" y="1845823"/>
                <a:ext cx="160099" cy="314726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880" extrusionOk="0">
                    <a:moveTo>
                      <a:pt x="891" y="0"/>
                    </a:moveTo>
                    <a:lnTo>
                      <a:pt x="712" y="539"/>
                    </a:lnTo>
                    <a:lnTo>
                      <a:pt x="532" y="1077"/>
                    </a:lnTo>
                    <a:lnTo>
                      <a:pt x="353" y="1616"/>
                    </a:lnTo>
                    <a:lnTo>
                      <a:pt x="173" y="2154"/>
                    </a:lnTo>
                    <a:lnTo>
                      <a:pt x="1" y="2693"/>
                    </a:lnTo>
                    <a:lnTo>
                      <a:pt x="574" y="2879"/>
                    </a:lnTo>
                    <a:lnTo>
                      <a:pt x="753" y="2341"/>
                    </a:lnTo>
                    <a:lnTo>
                      <a:pt x="933" y="1802"/>
                    </a:lnTo>
                    <a:lnTo>
                      <a:pt x="1112" y="1264"/>
                    </a:lnTo>
                    <a:lnTo>
                      <a:pt x="1292" y="725"/>
                    </a:lnTo>
                    <a:lnTo>
                      <a:pt x="1464" y="186"/>
                    </a:lnTo>
                    <a:lnTo>
                      <a:pt x="8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43"/>
              <p:cNvSpPr/>
              <p:nvPr/>
            </p:nvSpPr>
            <p:spPr>
              <a:xfrm>
                <a:off x="5813166" y="1320622"/>
                <a:ext cx="105020" cy="20304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858" extrusionOk="0">
                    <a:moveTo>
                      <a:pt x="573" y="0"/>
                    </a:moveTo>
                    <a:lnTo>
                      <a:pt x="387" y="574"/>
                    </a:lnTo>
                    <a:lnTo>
                      <a:pt x="194" y="1154"/>
                    </a:lnTo>
                    <a:lnTo>
                      <a:pt x="0" y="1734"/>
                    </a:lnTo>
                    <a:lnTo>
                      <a:pt x="387" y="1858"/>
                    </a:lnTo>
                    <a:lnTo>
                      <a:pt x="580" y="1278"/>
                    </a:lnTo>
                    <a:lnTo>
                      <a:pt x="767" y="705"/>
                    </a:lnTo>
                    <a:lnTo>
                      <a:pt x="960" y="125"/>
                    </a:lnTo>
                    <a:lnTo>
                      <a:pt x="5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43"/>
              <p:cNvSpPr/>
              <p:nvPr/>
            </p:nvSpPr>
            <p:spPr>
              <a:xfrm>
                <a:off x="5970858" y="1372640"/>
                <a:ext cx="94420" cy="199327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824" extrusionOk="0">
                    <a:moveTo>
                      <a:pt x="573" y="1"/>
                    </a:moveTo>
                    <a:lnTo>
                      <a:pt x="380" y="574"/>
                    </a:lnTo>
                    <a:lnTo>
                      <a:pt x="194" y="1154"/>
                    </a:lnTo>
                    <a:lnTo>
                      <a:pt x="0" y="1734"/>
                    </a:lnTo>
                    <a:lnTo>
                      <a:pt x="290" y="1824"/>
                    </a:lnTo>
                    <a:lnTo>
                      <a:pt x="484" y="1251"/>
                    </a:lnTo>
                    <a:lnTo>
                      <a:pt x="670" y="671"/>
                    </a:lnTo>
                    <a:lnTo>
                      <a:pt x="863" y="98"/>
                    </a:lnTo>
                    <a:lnTo>
                      <a:pt x="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3"/>
              <p:cNvSpPr/>
              <p:nvPr/>
            </p:nvSpPr>
            <p:spPr>
              <a:xfrm>
                <a:off x="6044841" y="1396791"/>
                <a:ext cx="94420" cy="200092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831" extrusionOk="0">
                    <a:moveTo>
                      <a:pt x="573" y="1"/>
                    </a:moveTo>
                    <a:lnTo>
                      <a:pt x="380" y="581"/>
                    </a:lnTo>
                    <a:lnTo>
                      <a:pt x="193" y="1154"/>
                    </a:lnTo>
                    <a:lnTo>
                      <a:pt x="0" y="1734"/>
                    </a:lnTo>
                    <a:lnTo>
                      <a:pt x="290" y="1831"/>
                    </a:lnTo>
                    <a:lnTo>
                      <a:pt x="476" y="1251"/>
                    </a:lnTo>
                    <a:lnTo>
                      <a:pt x="670" y="677"/>
                    </a:lnTo>
                    <a:lnTo>
                      <a:pt x="863" y="98"/>
                    </a:lnTo>
                    <a:lnTo>
                      <a:pt x="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3"/>
              <p:cNvSpPr/>
              <p:nvPr/>
            </p:nvSpPr>
            <p:spPr>
              <a:xfrm>
                <a:off x="6107459" y="1417991"/>
                <a:ext cx="104911" cy="203042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858" extrusionOk="0">
                    <a:moveTo>
                      <a:pt x="573" y="0"/>
                    </a:moveTo>
                    <a:lnTo>
                      <a:pt x="387" y="573"/>
                    </a:lnTo>
                    <a:lnTo>
                      <a:pt x="193" y="1153"/>
                    </a:lnTo>
                    <a:lnTo>
                      <a:pt x="0" y="1733"/>
                    </a:lnTo>
                    <a:lnTo>
                      <a:pt x="387" y="1857"/>
                    </a:lnTo>
                    <a:lnTo>
                      <a:pt x="580" y="1277"/>
                    </a:lnTo>
                    <a:lnTo>
                      <a:pt x="767" y="704"/>
                    </a:lnTo>
                    <a:lnTo>
                      <a:pt x="960" y="124"/>
                    </a:lnTo>
                    <a:lnTo>
                      <a:pt x="5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43"/>
              <p:cNvSpPr/>
              <p:nvPr/>
            </p:nvSpPr>
            <p:spPr>
              <a:xfrm>
                <a:off x="6265152" y="1470008"/>
                <a:ext cx="94420" cy="200092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831" extrusionOk="0">
                    <a:moveTo>
                      <a:pt x="580" y="1"/>
                    </a:moveTo>
                    <a:lnTo>
                      <a:pt x="387" y="581"/>
                    </a:lnTo>
                    <a:lnTo>
                      <a:pt x="193" y="1154"/>
                    </a:lnTo>
                    <a:lnTo>
                      <a:pt x="0" y="1734"/>
                    </a:lnTo>
                    <a:lnTo>
                      <a:pt x="290" y="1830"/>
                    </a:lnTo>
                    <a:lnTo>
                      <a:pt x="483" y="1250"/>
                    </a:lnTo>
                    <a:lnTo>
                      <a:pt x="677" y="670"/>
                    </a:lnTo>
                    <a:lnTo>
                      <a:pt x="863" y="97"/>
                    </a:lnTo>
                    <a:lnTo>
                      <a:pt x="5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43"/>
              <p:cNvSpPr/>
              <p:nvPr/>
            </p:nvSpPr>
            <p:spPr>
              <a:xfrm>
                <a:off x="6328535" y="1491099"/>
                <a:ext cx="104911" cy="203152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859" extrusionOk="0">
                    <a:moveTo>
                      <a:pt x="573" y="1"/>
                    </a:moveTo>
                    <a:lnTo>
                      <a:pt x="387" y="574"/>
                    </a:lnTo>
                    <a:lnTo>
                      <a:pt x="193" y="1154"/>
                    </a:lnTo>
                    <a:lnTo>
                      <a:pt x="0" y="1727"/>
                    </a:lnTo>
                    <a:lnTo>
                      <a:pt x="387" y="1858"/>
                    </a:lnTo>
                    <a:lnTo>
                      <a:pt x="573" y="1278"/>
                    </a:lnTo>
                    <a:lnTo>
                      <a:pt x="767" y="705"/>
                    </a:lnTo>
                    <a:lnTo>
                      <a:pt x="960" y="125"/>
                    </a:lnTo>
                    <a:lnTo>
                      <a:pt x="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3"/>
              <p:cNvSpPr/>
              <p:nvPr/>
            </p:nvSpPr>
            <p:spPr>
              <a:xfrm>
                <a:off x="6486227" y="1543226"/>
                <a:ext cx="94420" cy="199327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824" extrusionOk="0">
                    <a:moveTo>
                      <a:pt x="573" y="0"/>
                    </a:moveTo>
                    <a:lnTo>
                      <a:pt x="387" y="573"/>
                    </a:lnTo>
                    <a:lnTo>
                      <a:pt x="194" y="1153"/>
                    </a:lnTo>
                    <a:lnTo>
                      <a:pt x="0" y="1733"/>
                    </a:lnTo>
                    <a:lnTo>
                      <a:pt x="290" y="1823"/>
                    </a:lnTo>
                    <a:lnTo>
                      <a:pt x="483" y="1250"/>
                    </a:lnTo>
                    <a:lnTo>
                      <a:pt x="670" y="670"/>
                    </a:lnTo>
                    <a:lnTo>
                      <a:pt x="863" y="97"/>
                    </a:lnTo>
                    <a:lnTo>
                      <a:pt x="5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3"/>
              <p:cNvSpPr/>
              <p:nvPr/>
            </p:nvSpPr>
            <p:spPr>
              <a:xfrm>
                <a:off x="6560101" y="1567377"/>
                <a:ext cx="93655" cy="199982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830" extrusionOk="0">
                    <a:moveTo>
                      <a:pt x="574" y="0"/>
                    </a:moveTo>
                    <a:lnTo>
                      <a:pt x="381" y="580"/>
                    </a:lnTo>
                    <a:lnTo>
                      <a:pt x="187" y="1153"/>
                    </a:lnTo>
                    <a:lnTo>
                      <a:pt x="1" y="1733"/>
                    </a:lnTo>
                    <a:lnTo>
                      <a:pt x="284" y="1830"/>
                    </a:lnTo>
                    <a:lnTo>
                      <a:pt x="477" y="1250"/>
                    </a:lnTo>
                    <a:lnTo>
                      <a:pt x="671" y="670"/>
                    </a:lnTo>
                    <a:lnTo>
                      <a:pt x="857" y="97"/>
                    </a:lnTo>
                    <a:lnTo>
                      <a:pt x="5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43"/>
              <p:cNvSpPr/>
              <p:nvPr/>
            </p:nvSpPr>
            <p:spPr>
              <a:xfrm>
                <a:off x="6633320" y="1591528"/>
                <a:ext cx="94420" cy="199982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830" extrusionOk="0">
                    <a:moveTo>
                      <a:pt x="574" y="0"/>
                    </a:moveTo>
                    <a:lnTo>
                      <a:pt x="387" y="580"/>
                    </a:lnTo>
                    <a:lnTo>
                      <a:pt x="194" y="1153"/>
                    </a:lnTo>
                    <a:lnTo>
                      <a:pt x="1" y="1733"/>
                    </a:lnTo>
                    <a:lnTo>
                      <a:pt x="291" y="1830"/>
                    </a:lnTo>
                    <a:lnTo>
                      <a:pt x="484" y="1250"/>
                    </a:lnTo>
                    <a:lnTo>
                      <a:pt x="677" y="677"/>
                    </a:lnTo>
                    <a:lnTo>
                      <a:pt x="864" y="97"/>
                    </a:lnTo>
                    <a:lnTo>
                      <a:pt x="5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43"/>
              <p:cNvSpPr/>
              <p:nvPr/>
            </p:nvSpPr>
            <p:spPr>
              <a:xfrm>
                <a:off x="6769921" y="1636770"/>
                <a:ext cx="104911" cy="203042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858" extrusionOk="0">
                    <a:moveTo>
                      <a:pt x="573" y="0"/>
                    </a:moveTo>
                    <a:lnTo>
                      <a:pt x="387" y="580"/>
                    </a:lnTo>
                    <a:lnTo>
                      <a:pt x="194" y="1154"/>
                    </a:lnTo>
                    <a:lnTo>
                      <a:pt x="0" y="1733"/>
                    </a:lnTo>
                    <a:lnTo>
                      <a:pt x="387" y="1858"/>
                    </a:lnTo>
                    <a:lnTo>
                      <a:pt x="580" y="1285"/>
                    </a:lnTo>
                    <a:lnTo>
                      <a:pt x="774" y="705"/>
                    </a:lnTo>
                    <a:lnTo>
                      <a:pt x="960" y="132"/>
                    </a:lnTo>
                    <a:lnTo>
                      <a:pt x="5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3"/>
              <p:cNvSpPr/>
              <p:nvPr/>
            </p:nvSpPr>
            <p:spPr>
              <a:xfrm>
                <a:off x="6854395" y="1664636"/>
                <a:ext cx="94420" cy="200092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831" extrusionOk="0">
                    <a:moveTo>
                      <a:pt x="574" y="1"/>
                    </a:moveTo>
                    <a:lnTo>
                      <a:pt x="380" y="581"/>
                    </a:lnTo>
                    <a:lnTo>
                      <a:pt x="194" y="1154"/>
                    </a:lnTo>
                    <a:lnTo>
                      <a:pt x="1" y="1734"/>
                    </a:lnTo>
                    <a:lnTo>
                      <a:pt x="291" y="1831"/>
                    </a:lnTo>
                    <a:lnTo>
                      <a:pt x="477" y="1251"/>
                    </a:lnTo>
                    <a:lnTo>
                      <a:pt x="670" y="671"/>
                    </a:lnTo>
                    <a:lnTo>
                      <a:pt x="864" y="98"/>
                    </a:lnTo>
                    <a:lnTo>
                      <a:pt x="5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3"/>
              <p:cNvSpPr/>
              <p:nvPr/>
            </p:nvSpPr>
            <p:spPr>
              <a:xfrm>
                <a:off x="7001487" y="1712938"/>
                <a:ext cx="94529" cy="200092"/>
              </a:xfrm>
              <a:custGeom>
                <a:avLst/>
                <a:gdLst/>
                <a:ahLst/>
                <a:cxnLst/>
                <a:rect l="l" t="t" r="r" b="b"/>
                <a:pathLst>
                  <a:path w="865" h="1831" extrusionOk="0">
                    <a:moveTo>
                      <a:pt x="574" y="1"/>
                    </a:moveTo>
                    <a:lnTo>
                      <a:pt x="381" y="581"/>
                    </a:lnTo>
                    <a:lnTo>
                      <a:pt x="194" y="1161"/>
                    </a:lnTo>
                    <a:lnTo>
                      <a:pt x="1" y="1734"/>
                    </a:lnTo>
                    <a:lnTo>
                      <a:pt x="291" y="1831"/>
                    </a:lnTo>
                    <a:lnTo>
                      <a:pt x="477" y="1251"/>
                    </a:lnTo>
                    <a:lnTo>
                      <a:pt x="671" y="677"/>
                    </a:lnTo>
                    <a:lnTo>
                      <a:pt x="864" y="97"/>
                    </a:lnTo>
                    <a:lnTo>
                      <a:pt x="57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43"/>
              <p:cNvSpPr/>
              <p:nvPr/>
            </p:nvSpPr>
            <p:spPr>
              <a:xfrm>
                <a:off x="7075471" y="1737854"/>
                <a:ext cx="93655" cy="200092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831" extrusionOk="0">
                    <a:moveTo>
                      <a:pt x="567" y="1"/>
                    </a:moveTo>
                    <a:lnTo>
                      <a:pt x="380" y="574"/>
                    </a:lnTo>
                    <a:lnTo>
                      <a:pt x="187" y="1154"/>
                    </a:lnTo>
                    <a:lnTo>
                      <a:pt x="1" y="1734"/>
                    </a:lnTo>
                    <a:lnTo>
                      <a:pt x="291" y="1830"/>
                    </a:lnTo>
                    <a:lnTo>
                      <a:pt x="477" y="1250"/>
                    </a:lnTo>
                    <a:lnTo>
                      <a:pt x="670" y="670"/>
                    </a:lnTo>
                    <a:lnTo>
                      <a:pt x="857" y="97"/>
                    </a:lnTo>
                    <a:lnTo>
                      <a:pt x="5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43"/>
              <p:cNvSpPr/>
              <p:nvPr/>
            </p:nvSpPr>
            <p:spPr>
              <a:xfrm>
                <a:off x="7143346" y="1762005"/>
                <a:ext cx="105020" cy="20304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858" extrusionOk="0">
                    <a:moveTo>
                      <a:pt x="573" y="1"/>
                    </a:moveTo>
                    <a:lnTo>
                      <a:pt x="380" y="581"/>
                    </a:lnTo>
                    <a:lnTo>
                      <a:pt x="194" y="1154"/>
                    </a:lnTo>
                    <a:lnTo>
                      <a:pt x="0" y="1734"/>
                    </a:lnTo>
                    <a:lnTo>
                      <a:pt x="387" y="1858"/>
                    </a:lnTo>
                    <a:lnTo>
                      <a:pt x="580" y="1285"/>
                    </a:lnTo>
                    <a:lnTo>
                      <a:pt x="767" y="705"/>
                    </a:lnTo>
                    <a:lnTo>
                      <a:pt x="960" y="125"/>
                    </a:lnTo>
                    <a:lnTo>
                      <a:pt x="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3"/>
              <p:cNvSpPr/>
              <p:nvPr/>
            </p:nvSpPr>
            <p:spPr>
              <a:xfrm>
                <a:off x="7279947" y="1807247"/>
                <a:ext cx="115512" cy="206867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1893" extrusionOk="0">
                    <a:moveTo>
                      <a:pt x="573" y="1"/>
                    </a:moveTo>
                    <a:lnTo>
                      <a:pt x="380" y="574"/>
                    </a:lnTo>
                    <a:lnTo>
                      <a:pt x="193" y="1154"/>
                    </a:lnTo>
                    <a:lnTo>
                      <a:pt x="0" y="1734"/>
                    </a:lnTo>
                    <a:lnTo>
                      <a:pt x="483" y="1893"/>
                    </a:lnTo>
                    <a:lnTo>
                      <a:pt x="670" y="1313"/>
                    </a:lnTo>
                    <a:lnTo>
                      <a:pt x="863" y="740"/>
                    </a:lnTo>
                    <a:lnTo>
                      <a:pt x="1056" y="160"/>
                    </a:lnTo>
                    <a:lnTo>
                      <a:pt x="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3"/>
              <p:cNvSpPr/>
              <p:nvPr/>
            </p:nvSpPr>
            <p:spPr>
              <a:xfrm>
                <a:off x="7364422" y="1835223"/>
                <a:ext cx="105020" cy="20304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858" extrusionOk="0">
                    <a:moveTo>
                      <a:pt x="573" y="0"/>
                    </a:moveTo>
                    <a:lnTo>
                      <a:pt x="380" y="573"/>
                    </a:lnTo>
                    <a:lnTo>
                      <a:pt x="187" y="1153"/>
                    </a:lnTo>
                    <a:lnTo>
                      <a:pt x="0" y="1733"/>
                    </a:lnTo>
                    <a:lnTo>
                      <a:pt x="387" y="1858"/>
                    </a:lnTo>
                    <a:lnTo>
                      <a:pt x="573" y="1278"/>
                    </a:lnTo>
                    <a:lnTo>
                      <a:pt x="767" y="705"/>
                    </a:lnTo>
                    <a:lnTo>
                      <a:pt x="960" y="125"/>
                    </a:lnTo>
                    <a:lnTo>
                      <a:pt x="5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43"/>
              <p:cNvSpPr/>
              <p:nvPr/>
            </p:nvSpPr>
            <p:spPr>
              <a:xfrm>
                <a:off x="6230303" y="1138780"/>
                <a:ext cx="1049003" cy="379639"/>
              </a:xfrm>
              <a:custGeom>
                <a:avLst/>
                <a:gdLst/>
                <a:ahLst/>
                <a:cxnLst/>
                <a:rect l="l" t="t" r="r" b="b"/>
                <a:pathLst>
                  <a:path w="9599" h="3474" extrusionOk="0">
                    <a:moveTo>
                      <a:pt x="602" y="1"/>
                    </a:moveTo>
                    <a:lnTo>
                      <a:pt x="1" y="152"/>
                    </a:lnTo>
                    <a:lnTo>
                      <a:pt x="394" y="629"/>
                    </a:lnTo>
                    <a:lnTo>
                      <a:pt x="954" y="967"/>
                    </a:lnTo>
                    <a:lnTo>
                      <a:pt x="1534" y="1257"/>
                    </a:lnTo>
                    <a:lnTo>
                      <a:pt x="2127" y="1526"/>
                    </a:lnTo>
                    <a:lnTo>
                      <a:pt x="2728" y="1775"/>
                    </a:lnTo>
                    <a:lnTo>
                      <a:pt x="3336" y="2010"/>
                    </a:lnTo>
                    <a:lnTo>
                      <a:pt x="3950" y="2231"/>
                    </a:lnTo>
                    <a:lnTo>
                      <a:pt x="4565" y="2445"/>
                    </a:lnTo>
                    <a:lnTo>
                      <a:pt x="5186" y="2645"/>
                    </a:lnTo>
                    <a:lnTo>
                      <a:pt x="5808" y="2831"/>
                    </a:lnTo>
                    <a:lnTo>
                      <a:pt x="6436" y="3004"/>
                    </a:lnTo>
                    <a:lnTo>
                      <a:pt x="7071" y="3163"/>
                    </a:lnTo>
                    <a:lnTo>
                      <a:pt x="7706" y="3294"/>
                    </a:lnTo>
                    <a:lnTo>
                      <a:pt x="8348" y="3411"/>
                    </a:lnTo>
                    <a:lnTo>
                      <a:pt x="8991" y="3473"/>
                    </a:lnTo>
                    <a:lnTo>
                      <a:pt x="9598" y="3322"/>
                    </a:lnTo>
                    <a:lnTo>
                      <a:pt x="9198" y="2845"/>
                    </a:lnTo>
                    <a:lnTo>
                      <a:pt x="8645" y="2507"/>
                    </a:lnTo>
                    <a:lnTo>
                      <a:pt x="8065" y="2217"/>
                    </a:lnTo>
                    <a:lnTo>
                      <a:pt x="7465" y="1948"/>
                    </a:lnTo>
                    <a:lnTo>
                      <a:pt x="6864" y="1699"/>
                    </a:lnTo>
                    <a:lnTo>
                      <a:pt x="6263" y="1464"/>
                    </a:lnTo>
                    <a:lnTo>
                      <a:pt x="5649" y="1243"/>
                    </a:lnTo>
                    <a:lnTo>
                      <a:pt x="5034" y="1029"/>
                    </a:lnTo>
                    <a:lnTo>
                      <a:pt x="4413" y="836"/>
                    </a:lnTo>
                    <a:lnTo>
                      <a:pt x="3785" y="650"/>
                    </a:lnTo>
                    <a:lnTo>
                      <a:pt x="3156" y="470"/>
                    </a:lnTo>
                    <a:lnTo>
                      <a:pt x="2528" y="318"/>
                    </a:lnTo>
                    <a:lnTo>
                      <a:pt x="1893" y="180"/>
                    </a:lnTo>
                    <a:lnTo>
                      <a:pt x="1251" y="6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8" name="Google Shape;1488;p43"/>
            <p:cNvSpPr/>
            <p:nvPr/>
          </p:nvSpPr>
          <p:spPr>
            <a:xfrm>
              <a:off x="7392794" y="691852"/>
              <a:ext cx="335536" cy="447422"/>
            </a:xfrm>
            <a:custGeom>
              <a:avLst/>
              <a:gdLst/>
              <a:ahLst/>
              <a:cxnLst/>
              <a:rect l="l" t="t" r="r" b="b"/>
              <a:pathLst>
                <a:path w="2280" h="2852" extrusionOk="0">
                  <a:moveTo>
                    <a:pt x="892" y="0"/>
                  </a:moveTo>
                  <a:lnTo>
                    <a:pt x="809" y="1140"/>
                  </a:lnTo>
                  <a:lnTo>
                    <a:pt x="1" y="1374"/>
                  </a:lnTo>
                  <a:lnTo>
                    <a:pt x="760" y="1713"/>
                  </a:lnTo>
                  <a:lnTo>
                    <a:pt x="678" y="2852"/>
                  </a:lnTo>
                  <a:lnTo>
                    <a:pt x="1340" y="1968"/>
                  </a:lnTo>
                  <a:lnTo>
                    <a:pt x="2231" y="2362"/>
                  </a:lnTo>
                  <a:lnTo>
                    <a:pt x="1720" y="1457"/>
                  </a:lnTo>
                  <a:lnTo>
                    <a:pt x="2279" y="711"/>
                  </a:lnTo>
                  <a:lnTo>
                    <a:pt x="2279" y="711"/>
                  </a:lnTo>
                  <a:lnTo>
                    <a:pt x="1437" y="953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3"/>
            <p:cNvSpPr/>
            <p:nvPr/>
          </p:nvSpPr>
          <p:spPr>
            <a:xfrm rot="802187">
              <a:off x="8058679" y="4390460"/>
              <a:ext cx="238001" cy="225117"/>
            </a:xfrm>
            <a:custGeom>
              <a:avLst/>
              <a:gdLst/>
              <a:ahLst/>
              <a:cxnLst/>
              <a:rect l="l" t="t" r="r" b="b"/>
              <a:pathLst>
                <a:path w="1174" h="1029" extrusionOk="0">
                  <a:moveTo>
                    <a:pt x="859" y="1"/>
                  </a:moveTo>
                  <a:cubicBezTo>
                    <a:pt x="706" y="1"/>
                    <a:pt x="508" y="96"/>
                    <a:pt x="338" y="266"/>
                  </a:cubicBezTo>
                  <a:cubicBezTo>
                    <a:pt x="90" y="514"/>
                    <a:pt x="0" y="825"/>
                    <a:pt x="138" y="963"/>
                  </a:cubicBezTo>
                  <a:cubicBezTo>
                    <a:pt x="182" y="1007"/>
                    <a:pt x="244" y="1028"/>
                    <a:pt x="315" y="1028"/>
                  </a:cubicBezTo>
                  <a:cubicBezTo>
                    <a:pt x="468" y="1028"/>
                    <a:pt x="666" y="932"/>
                    <a:pt x="835" y="763"/>
                  </a:cubicBezTo>
                  <a:cubicBezTo>
                    <a:pt x="1084" y="514"/>
                    <a:pt x="1174" y="204"/>
                    <a:pt x="1036" y="66"/>
                  </a:cubicBezTo>
                  <a:cubicBezTo>
                    <a:pt x="992" y="22"/>
                    <a:pt x="930" y="1"/>
                    <a:pt x="85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3"/>
            <p:cNvSpPr/>
            <p:nvPr/>
          </p:nvSpPr>
          <p:spPr>
            <a:xfrm rot="802187">
              <a:off x="8325335" y="4031579"/>
              <a:ext cx="190563" cy="471454"/>
            </a:xfrm>
            <a:custGeom>
              <a:avLst/>
              <a:gdLst/>
              <a:ahLst/>
              <a:cxnLst/>
              <a:rect l="l" t="t" r="r" b="b"/>
              <a:pathLst>
                <a:path w="940" h="2155" fill="none" extrusionOk="0">
                  <a:moveTo>
                    <a:pt x="1" y="2155"/>
                  </a:moveTo>
                  <a:lnTo>
                    <a:pt x="1" y="0"/>
                  </a:lnTo>
                  <a:lnTo>
                    <a:pt x="940" y="249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miter lim="69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3"/>
            <p:cNvSpPr/>
            <p:nvPr/>
          </p:nvSpPr>
          <p:spPr>
            <a:xfrm rot="7063775">
              <a:off x="7324793" y="4796793"/>
              <a:ext cx="44930" cy="34804"/>
            </a:xfrm>
            <a:custGeom>
              <a:avLst/>
              <a:gdLst/>
              <a:ahLst/>
              <a:cxnLst/>
              <a:rect l="l" t="t" r="r" b="b"/>
              <a:pathLst>
                <a:path w="670" h="519" extrusionOk="0">
                  <a:moveTo>
                    <a:pt x="331" y="1"/>
                  </a:moveTo>
                  <a:cubicBezTo>
                    <a:pt x="0" y="1"/>
                    <a:pt x="0" y="518"/>
                    <a:pt x="331" y="518"/>
                  </a:cubicBezTo>
                  <a:cubicBezTo>
                    <a:pt x="670" y="518"/>
                    <a:pt x="670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3"/>
            <p:cNvSpPr/>
            <p:nvPr/>
          </p:nvSpPr>
          <p:spPr>
            <a:xfrm rot="7063775">
              <a:off x="7324989" y="4332093"/>
              <a:ext cx="44527" cy="34804"/>
            </a:xfrm>
            <a:custGeom>
              <a:avLst/>
              <a:gdLst/>
              <a:ahLst/>
              <a:cxnLst/>
              <a:rect l="l" t="t" r="r" b="b"/>
              <a:pathLst>
                <a:path w="664" h="519" extrusionOk="0">
                  <a:moveTo>
                    <a:pt x="332" y="1"/>
                  </a:moveTo>
                  <a:cubicBezTo>
                    <a:pt x="0" y="1"/>
                    <a:pt x="0" y="519"/>
                    <a:pt x="332" y="519"/>
                  </a:cubicBezTo>
                  <a:cubicBezTo>
                    <a:pt x="663" y="519"/>
                    <a:pt x="663" y="1"/>
                    <a:pt x="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3"/>
            <p:cNvSpPr/>
            <p:nvPr/>
          </p:nvSpPr>
          <p:spPr>
            <a:xfrm rot="7063775">
              <a:off x="6836432" y="4436577"/>
              <a:ext cx="61225" cy="52105"/>
            </a:xfrm>
            <a:custGeom>
              <a:avLst/>
              <a:gdLst/>
              <a:ahLst/>
              <a:cxnLst/>
              <a:rect l="l" t="t" r="r" b="b"/>
              <a:pathLst>
                <a:path w="913" h="777" extrusionOk="0">
                  <a:moveTo>
                    <a:pt x="395" y="1"/>
                  </a:moveTo>
                  <a:cubicBezTo>
                    <a:pt x="195" y="1"/>
                    <a:pt x="1" y="155"/>
                    <a:pt x="1" y="390"/>
                  </a:cubicBezTo>
                  <a:cubicBezTo>
                    <a:pt x="8" y="604"/>
                    <a:pt x="180" y="776"/>
                    <a:pt x="394" y="776"/>
                  </a:cubicBezTo>
                  <a:cubicBezTo>
                    <a:pt x="740" y="776"/>
                    <a:pt x="912" y="362"/>
                    <a:pt x="664" y="113"/>
                  </a:cubicBezTo>
                  <a:cubicBezTo>
                    <a:pt x="586" y="36"/>
                    <a:pt x="489" y="1"/>
                    <a:pt x="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3"/>
            <p:cNvSpPr/>
            <p:nvPr/>
          </p:nvSpPr>
          <p:spPr>
            <a:xfrm rot="7063758">
              <a:off x="7596388" y="4612640"/>
              <a:ext cx="182879" cy="158497"/>
            </a:xfrm>
            <a:custGeom>
              <a:avLst/>
              <a:gdLst/>
              <a:ahLst/>
              <a:cxnLst/>
              <a:rect l="l" t="t" r="r" b="b"/>
              <a:pathLst>
                <a:path w="1209" h="1042" extrusionOk="0">
                  <a:moveTo>
                    <a:pt x="526" y="0"/>
                  </a:moveTo>
                  <a:cubicBezTo>
                    <a:pt x="258" y="0"/>
                    <a:pt x="0" y="209"/>
                    <a:pt x="0" y="524"/>
                  </a:cubicBezTo>
                  <a:cubicBezTo>
                    <a:pt x="7" y="807"/>
                    <a:pt x="235" y="1034"/>
                    <a:pt x="518" y="1041"/>
                  </a:cubicBezTo>
                  <a:cubicBezTo>
                    <a:pt x="981" y="1041"/>
                    <a:pt x="1209" y="482"/>
                    <a:pt x="884" y="151"/>
                  </a:cubicBezTo>
                  <a:cubicBezTo>
                    <a:pt x="780" y="47"/>
                    <a:pt x="652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40"/>
          <p:cNvSpPr txBox="1">
            <a:spLocks noGrp="1"/>
          </p:cNvSpPr>
          <p:nvPr>
            <p:ph type="title"/>
          </p:nvPr>
        </p:nvSpPr>
        <p:spPr>
          <a:xfrm>
            <a:off x="1555800" y="381000"/>
            <a:ext cx="6032400" cy="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DEMO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</a:t>
            </a:r>
            <a:endParaRPr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7BA8C38E-BDA3-4A7C-9B71-D806AD2B59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5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6F5E3C-5B5B-41FB-BDEE-1531325F4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0244" y="1462301"/>
            <a:ext cx="4203511" cy="2218898"/>
          </a:xfrm>
        </p:spPr>
        <p:txBody>
          <a:bodyPr/>
          <a:lstStyle/>
          <a:p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謝謝大家</a:t>
            </a:r>
            <a:b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th-TH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ก็</a:t>
            </a:r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ʕ•͡ᴥ•ʔ </a:t>
            </a:r>
            <a:r>
              <a:rPr lang="th-TH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ก้</a:t>
            </a:r>
            <a:endParaRPr lang="zh-TW" altLang="en-US" sz="6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49260137"/>
      </p:ext>
    </p:extLst>
  </p:cSld>
  <p:clrMapOvr>
    <a:masterClrMapping/>
  </p:clrMapOvr>
</p:sld>
</file>

<file path=ppt/theme/theme1.xml><?xml version="1.0" encoding="utf-8"?>
<a:theme xmlns:a="http://schemas.openxmlformats.org/drawingml/2006/main" name="Music Subject for Pre-K: Tempo by Slidesgo">
  <a:themeElements>
    <a:clrScheme name="Simple Light">
      <a:dk1>
        <a:srgbClr val="616FFA"/>
      </a:dk1>
      <a:lt1>
        <a:srgbClr val="FFFFFF"/>
      </a:lt1>
      <a:dk2>
        <a:srgbClr val="DE4E39"/>
      </a:dk2>
      <a:lt2>
        <a:srgbClr val="EEBDED"/>
      </a:lt2>
      <a:accent1>
        <a:srgbClr val="EEC157"/>
      </a:accent1>
      <a:accent2>
        <a:srgbClr val="E7AEE6"/>
      </a:accent2>
      <a:accent3>
        <a:srgbClr val="666B97"/>
      </a:accent3>
      <a:accent4>
        <a:srgbClr val="FFFFFF"/>
      </a:accent4>
      <a:accent5>
        <a:srgbClr val="FFFFFF"/>
      </a:accent5>
      <a:accent6>
        <a:srgbClr val="FFFFFF"/>
      </a:accent6>
      <a:hlink>
        <a:srgbClr val="616F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126</Words>
  <Application>Microsoft Office PowerPoint</Application>
  <PresentationFormat>如螢幕大小 (16:9)</PresentationFormat>
  <Paragraphs>21</Paragraphs>
  <Slides>5</Slides>
  <Notes>4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微軟正黑體</vt:lpstr>
      <vt:lpstr>Arial</vt:lpstr>
      <vt:lpstr>Nunito</vt:lpstr>
      <vt:lpstr>Fredoka One</vt:lpstr>
      <vt:lpstr>Music Subject for Pre-K: Tempo by Slidesgo</vt:lpstr>
      <vt:lpstr>簡易變聲小工具</vt:lpstr>
      <vt:lpstr>動機</vt:lpstr>
      <vt:lpstr>原理</vt:lpstr>
      <vt:lpstr>DEMO影片</vt:lpstr>
      <vt:lpstr>謝謝大家 ก็ʕ•͡ᴥ•ʔ ก้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簡易變聲小工具</dc:title>
  <cp:lastModifiedBy>USER</cp:lastModifiedBy>
  <cp:revision>7</cp:revision>
  <dcterms:modified xsi:type="dcterms:W3CDTF">2021-06-16T14:22:12Z</dcterms:modified>
</cp:coreProperties>
</file>